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7F7F7F"/>
    <a:srgbClr val="CCC500"/>
    <a:srgbClr val="173E78"/>
    <a:srgbClr val="5DA0D7"/>
    <a:srgbClr val="FFFF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 snapToGrid="0">
      <p:cViewPr varScale="1">
        <p:scale>
          <a:sx n="106" d="100"/>
          <a:sy n="106" d="100"/>
        </p:scale>
        <p:origin x="726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B6D483-D353-FCF7-6861-E7396D528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1E25CF-298F-61DD-E48A-4BE1D5515E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5D349E-93FD-4B8A-9B39-EE965112D7B6}" type="datetimeFigureOut">
              <a:rPr lang="ja-JP" altLang="en-US"/>
              <a:pPr>
                <a:defRPr/>
              </a:pPr>
              <a:t>2023/9/18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2CFFD-366C-2A55-F324-9D0EC7B142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7330F6-4C6E-ABD9-F710-2B2501FC9D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2C7B3-5FC7-4A49-8800-5E9A0C0BC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D94B42A-5423-4E96-B375-94B5B8C482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B295E6-0BAC-73C9-9FB2-C184405627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FADFC-9179-411F-B753-387AFCA445A5}" type="datetimeFigureOut">
              <a:rPr lang="ja-JP" altLang="en-US"/>
              <a:pPr>
                <a:defRPr/>
              </a:pPr>
              <a:t>2023/9/18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EADFF21-4B46-F46B-0308-7DCA1B97E6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B9580C2-8B8E-6D18-73F7-294E70242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CCAE77-821E-C535-FE9C-9E48D27531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FBBA1-9E6E-CDE8-F67B-ADAAD556F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16D209C-38C1-4E4E-A17C-44B49F968A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https://www.nikko-technical.co.jp/?p=signage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6D209C-38C1-4E4E-A17C-44B49F968AD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220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918C5BFF-D065-4956-A3B6-7B8F167B7E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C484E1DD-E19E-780C-EB79-4BB4B08B50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7D8F561-CE6F-49BF-ADC4-0259384BE7F6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F121939-9DB2-E320-D6E1-BCCAEFAB6F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F92613-16F3-1DEB-5854-55533C15EC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D7CFE6-27CD-770C-B110-02E90F38233C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2F856344-9179-0189-EA50-D627F4C80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21EEA30-3F2B-8F05-1FF1-B904C504B2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16E65B8-4F65-C784-F984-2CCAD6085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4855067-7C59-5973-B0F7-2272A23A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弊社システム構築の概要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09F12BE-7CEB-CAF7-19C4-50B6F2B0ED26}"/>
              </a:ext>
            </a:extLst>
          </p:cNvPr>
          <p:cNvSpPr/>
          <p:nvPr/>
        </p:nvSpPr>
        <p:spPr bwMode="auto">
          <a:xfrm>
            <a:off x="1796882" y="1133259"/>
            <a:ext cx="3118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？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4B3D53E-D9C4-4A26-918D-4501DB7E9C72}"/>
              </a:ext>
            </a:extLst>
          </p:cNvPr>
          <p:cNvGrpSpPr/>
          <p:nvPr/>
        </p:nvGrpSpPr>
        <p:grpSpPr>
          <a:xfrm>
            <a:off x="613215" y="3404641"/>
            <a:ext cx="7921625" cy="1176597"/>
            <a:chOff x="1321286" y="3663851"/>
            <a:chExt cx="7247374" cy="603349"/>
          </a:xfrm>
          <a:solidFill>
            <a:srgbClr val="1D2088"/>
          </a:solidFill>
        </p:grpSpPr>
        <p:sp>
          <p:nvSpPr>
            <p:cNvPr id="8" name="ホームベース 1">
              <a:extLst>
                <a:ext uri="{FF2B5EF4-FFF2-40B4-BE49-F238E27FC236}">
                  <a16:creationId xmlns:a16="http://schemas.microsoft.com/office/drawing/2014/main" id="{EBB01486-06E4-ED58-3E8D-F755E3A706B3}"/>
                </a:ext>
              </a:extLst>
            </p:cNvPr>
            <p:cNvSpPr/>
            <p:nvPr/>
          </p:nvSpPr>
          <p:spPr>
            <a:xfrm>
              <a:off x="1321286" y="3663851"/>
              <a:ext cx="2434285" cy="603349"/>
            </a:xfrm>
            <a:prstGeom prst="homePlate">
              <a:avLst>
                <a:gd name="adj" fmla="val 27865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" charset="-128"/>
                </a:rPr>
                <a:t>要件定義</a:t>
              </a:r>
              <a:endPara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endParaRPr>
            </a:p>
          </p:txBody>
        </p:sp>
        <p:sp>
          <p:nvSpPr>
            <p:cNvPr id="9" name="山形 17">
              <a:extLst>
                <a:ext uri="{FF2B5EF4-FFF2-40B4-BE49-F238E27FC236}">
                  <a16:creationId xmlns:a16="http://schemas.microsoft.com/office/drawing/2014/main" id="{B2717E68-CE84-D4CA-7F27-2AA709C433D2}"/>
                </a:ext>
              </a:extLst>
            </p:cNvPr>
            <p:cNvSpPr/>
            <p:nvPr/>
          </p:nvSpPr>
          <p:spPr>
            <a:xfrm>
              <a:off x="3727830" y="3663851"/>
              <a:ext cx="2434285" cy="603349"/>
            </a:xfrm>
            <a:prstGeom prst="chevron">
              <a:avLst>
                <a:gd name="adj" fmla="val 27359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" charset="-128"/>
                </a:rPr>
                <a:t>設計</a:t>
              </a:r>
            </a:p>
          </p:txBody>
        </p:sp>
        <p:sp>
          <p:nvSpPr>
            <p:cNvPr id="10" name="山形 18">
              <a:extLst>
                <a:ext uri="{FF2B5EF4-FFF2-40B4-BE49-F238E27FC236}">
                  <a16:creationId xmlns:a16="http://schemas.microsoft.com/office/drawing/2014/main" id="{253261A4-EA54-1750-206E-A8CFDDF30B7D}"/>
                </a:ext>
              </a:extLst>
            </p:cNvPr>
            <p:cNvSpPr/>
            <p:nvPr/>
          </p:nvSpPr>
          <p:spPr>
            <a:xfrm>
              <a:off x="6134375" y="3663851"/>
              <a:ext cx="2434285" cy="603349"/>
            </a:xfrm>
            <a:prstGeom prst="chevron">
              <a:avLst>
                <a:gd name="adj" fmla="val 27359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" charset="-128"/>
                </a:rPr>
                <a:t>開発</a:t>
              </a:r>
              <a:endPara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endParaRPr>
            </a:p>
          </p:txBody>
        </p:sp>
      </p:grpSp>
      <p:sp>
        <p:nvSpPr>
          <p:cNvPr id="5" name="テキスト ボックス 25">
            <a:extLst>
              <a:ext uri="{FF2B5EF4-FFF2-40B4-BE49-F238E27FC236}">
                <a16:creationId xmlns:a16="http://schemas.microsoft.com/office/drawing/2014/main" id="{D5B60F35-EAD8-56FE-85D0-D0BDA67944D4}"/>
              </a:ext>
            </a:extLst>
          </p:cNvPr>
          <p:cNvSpPr txBox="1"/>
          <p:nvPr/>
        </p:nvSpPr>
        <p:spPr>
          <a:xfrm>
            <a:off x="931901" y="4891072"/>
            <a:ext cx="1729961" cy="103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要求を収集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システムを明確化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要件仕様書作成</a:t>
            </a:r>
          </a:p>
        </p:txBody>
      </p:sp>
      <p:sp>
        <p:nvSpPr>
          <p:cNvPr id="6" name="テキスト ボックス 26">
            <a:extLst>
              <a:ext uri="{FF2B5EF4-FFF2-40B4-BE49-F238E27FC236}">
                <a16:creationId xmlns:a16="http://schemas.microsoft.com/office/drawing/2014/main" id="{B367E49F-5550-271B-EAFC-AAC22D78BFE6}"/>
              </a:ext>
            </a:extLst>
          </p:cNvPr>
          <p:cNvSpPr txBox="1"/>
          <p:nvPr/>
        </p:nvSpPr>
        <p:spPr>
          <a:xfrm>
            <a:off x="6128515" y="4891071"/>
            <a:ext cx="1550424" cy="103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コーディング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単体テスト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27">
            <a:extLst>
              <a:ext uri="{FF2B5EF4-FFF2-40B4-BE49-F238E27FC236}">
                <a16:creationId xmlns:a16="http://schemas.microsoft.com/office/drawing/2014/main" id="{E662DB0E-74A3-49CD-0B60-0B5FF6C0E84E}"/>
              </a:ext>
            </a:extLst>
          </p:cNvPr>
          <p:cNvSpPr txBox="1"/>
          <p:nvPr/>
        </p:nvSpPr>
        <p:spPr>
          <a:xfrm>
            <a:off x="3513241" y="4891072"/>
            <a:ext cx="2268570" cy="103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概要設計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詳細設計</a:t>
            </a:r>
            <a:endParaRPr lang="en-US" altLang="zh-TW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インターフェース設計</a:t>
            </a:r>
            <a:endParaRPr lang="zh-TW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AE50073F-9D66-707B-F19C-8FCB9B201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1" y="748175"/>
            <a:ext cx="7571303" cy="1200329"/>
          </a:xfrm>
          <a:prstGeom prst="rect">
            <a:avLst/>
          </a:prstGeom>
          <a:noFill/>
          <a:ln w="25400">
            <a:noFill/>
            <a:prstDash val="sysDash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ja-JP" altLang="en-US" sz="3600" dirty="0">
                <a:solidFill>
                  <a:srgbClr val="1D208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お客さまのシステム構築を</a:t>
            </a:r>
            <a:endParaRPr lang="en-US" altLang="ja-JP" sz="3600" dirty="0">
              <a:solidFill>
                <a:srgbClr val="1D208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3600" dirty="0">
                <a:solidFill>
                  <a:srgbClr val="1D208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トータルにプロデュースいたします</a:t>
            </a:r>
            <a:endParaRPr lang="en-US" altLang="ja-JP" sz="3600" dirty="0">
              <a:solidFill>
                <a:srgbClr val="1D208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3B20AB8-BEC9-6F22-D60E-7D4740E5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2" y="1873815"/>
            <a:ext cx="8322253" cy="8571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それぞれのステップには特定の目的とタスクがあり、効率的なシステム構築を実現します。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弊社では、要件定義から開発作業まで一気通貫で行います。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その実現のために弊社は全力でサポートします。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弊社システム構築の概要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2023-09-17T21:31:18Z</dcterms:modified>
</cp:coreProperties>
</file>