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7F7F7F"/>
    <a:srgbClr val="CCC500"/>
    <a:srgbClr val="173E78"/>
    <a:srgbClr val="5DA0D7"/>
    <a:srgbClr val="FFFF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2" autoAdjust="0"/>
    <p:restoredTop sz="94687" autoAdjust="0"/>
  </p:normalViewPr>
  <p:slideViewPr>
    <p:cSldViewPr>
      <p:cViewPr>
        <p:scale>
          <a:sx n="75" d="100"/>
          <a:sy n="75" d="100"/>
        </p:scale>
        <p:origin x="522" y="64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B6D483-D353-FCF7-6861-E7396D528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1E25CF-298F-61DD-E48A-4BE1D5515E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5D349E-93FD-4B8A-9B39-EE965112D7B6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2CFFD-366C-2A55-F324-9D0EC7B142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7330F6-4C6E-ABD9-F710-2B2501FC9D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2C7B3-5FC7-4A49-8800-5E9A0C0BC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D94B42A-5423-4E96-B375-94B5B8C482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B295E6-0BAC-73C9-9FB2-C184405627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FADFC-9179-411F-B753-387AFCA445A5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EADFF21-4B46-F46B-0308-7DCA1B97E6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B9580C2-8B8E-6D18-73F7-294E70242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CCAE77-821E-C535-FE9C-9E48D27531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FBBA1-9E6E-CDE8-F67B-ADAAD556F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16D209C-38C1-4E4E-A17C-44B49F968A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6D209C-38C1-4E4E-A17C-44B49F968AD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220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21CD2E16-80D2-7037-19FC-09D99CC9A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861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9949065-9833-2DC0-FFB4-4CFF227FFB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A4964C3E-279F-E0B9-9B22-AB490207B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CF5116F-A5E7-B4A6-5A70-059E57D89C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A0D13DD-AFE7-45B3-A05A-FA33AB4722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40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4FA2A1B-D3AA-5557-08D4-4F90142C11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FFC8224-8F0E-DCAD-5B04-72E2EE2C48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B7118FE-AB47-BE55-86F6-20CCF7CBC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3FD72B6-240B-4EB1-A49D-14CD2FD189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7180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B2D128B-37B7-0633-BA00-FBFFF23FBD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0CC352B-EE58-983F-8282-073FAA524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FA8524E-00CF-6AF1-9E99-5E4294152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D04E3D1-BAE0-462F-A843-C49D64D908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645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10197B0-6489-FB71-B1F6-04EA72D53800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CB5AD74-BDC3-C079-7E52-61F838518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0E49209-84E7-E6EA-19F4-E5415961EA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688305E-04CF-4F07-9AE9-4398B215D7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949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7AC3F01B-0B50-F400-51EE-C8682826EB3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A1ABCB0-CD6A-BC78-AA15-E21AB9EA44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4441E77-0012-4B3F-BA6A-492FC1F9A8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96BC5C6-069A-2403-2EDA-2CA8BD36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118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6D110E9-EA45-33A7-27AB-D8DF45009548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0A64DB7-CF28-D05B-156C-532E176A76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B1D7DB5-6C4C-9442-4729-C06BE3C1D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4FD50F9-0C8A-434D-8DED-AED43CEFD3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923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B185662-4F96-55B3-1FB8-5639A511E7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A85506B-F04C-02E1-1384-0A1C9A326DBB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CD93A0D-C8C2-4A1C-4000-C173363636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057A28-C491-6AD8-6F0F-53842A58D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52EF41C-438F-4385-BBDC-BF422E265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05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918C5BFF-D065-4956-A3B6-7B8F167B7E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C484E1DD-E19E-780C-EB79-4BB4B08B50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7D8F561-CE6F-49BF-ADC4-0259384BE7F6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F121939-9DB2-E320-D6E1-BCCAEFAB6F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F92613-16F3-1DEB-5854-55533C15EC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D7CFE6-27CD-770C-B110-02E90F38233C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2F856344-9179-0189-EA50-D627F4C80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F2F2F41A-13B3-0483-8C44-CC05D4D009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7FF7F841-E713-B5A6-993D-56F77CE6E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67D5A8B0-9889-49D6-8CDF-C5DB47EBF2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484852A-1956-4F19-CE9E-EC1A9B4A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705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F1AF07AB-873B-DAF1-5C1E-68FB734601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CCF4C73-6F75-3894-109F-D8E11AB966B6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D80C7479-5818-6A54-B753-A72E2722C4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56CC1F02-314A-4C50-DD5D-724FF92D1FC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489088-C7FF-2C2B-0385-874F534D26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DAE7071D-15B9-1AB5-A736-6915666CD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5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4BA6181-B1BF-ECE4-3201-78AF3F7AED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76DDA6E-0762-6DB4-C3DE-93AFF4035B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2F198785-BDD7-50A9-3108-124DBA9116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6CC6B1-2A3B-F568-25BB-7876A51BF0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EC8543C-D3D6-4BE6-88A1-E8C625459E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3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62EF3DD-4957-830D-BB52-563AD8399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C3D68C9-C691-CA25-AEA2-480E9F952C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1EF05E9-A249-4CCA-9B43-C5FEFEF7C2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89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21EEA30-3F2B-8F05-1FF1-B904C504B2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16E65B8-4F65-C784-F984-2CCAD6085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4855067-7C59-5973-B0F7-2272A23A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デジタルサイネージの導入</a:t>
            </a:r>
          </a:p>
        </p:txBody>
      </p:sp>
      <p:sp>
        <p:nvSpPr>
          <p:cNvPr id="17411" name="正方形/長方形 1">
            <a:extLst>
              <a:ext uri="{FF2B5EF4-FFF2-40B4-BE49-F238E27FC236}">
                <a16:creationId xmlns:a16="http://schemas.microsoft.com/office/drawing/2014/main" id="{3AAAB8E1-C11B-C386-E4AB-038F6D2EC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" y="620713"/>
            <a:ext cx="95408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accent6"/>
                </a:solidFill>
                <a:ea typeface="メイリオ" panose="020B0604030504040204" pitchFamily="50" charset="-128"/>
              </a:rPr>
              <a:t>ご相談いただけましたら、導入・運用保守まで一括で対応します。</a:t>
            </a:r>
            <a:endParaRPr lang="ja-JP" altLang="en-US" sz="28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3" name="矢印: U ターン 12">
            <a:extLst>
              <a:ext uri="{FF2B5EF4-FFF2-40B4-BE49-F238E27FC236}">
                <a16:creationId xmlns:a16="http://schemas.microsoft.com/office/drawing/2014/main" id="{E677BC11-067C-DC0B-47B8-FED884BFF26A}"/>
              </a:ext>
            </a:extLst>
          </p:cNvPr>
          <p:cNvSpPr/>
          <p:nvPr/>
        </p:nvSpPr>
        <p:spPr bwMode="auto">
          <a:xfrm rot="5400000">
            <a:off x="2821205" y="-313894"/>
            <a:ext cx="4177025" cy="7740860"/>
          </a:xfrm>
          <a:custGeom>
            <a:avLst/>
            <a:gdLst>
              <a:gd name="connsiteX0" fmla="*/ 0 w 4862351"/>
              <a:gd name="connsiteY0" fmla="*/ 7740860 h 7740860"/>
              <a:gd name="connsiteX1" fmla="*/ 0 w 4862351"/>
              <a:gd name="connsiteY1" fmla="*/ 1982502 h 7740860"/>
              <a:gd name="connsiteX2" fmla="*/ 1982502 w 4862351"/>
              <a:gd name="connsiteY2" fmla="*/ 0 h 7740860"/>
              <a:gd name="connsiteX3" fmla="*/ 1982502 w 4862351"/>
              <a:gd name="connsiteY3" fmla="*/ 0 h 7740860"/>
              <a:gd name="connsiteX4" fmla="*/ 3965004 w 4862351"/>
              <a:gd name="connsiteY4" fmla="*/ 1982502 h 7740860"/>
              <a:gd name="connsiteX5" fmla="*/ 3965004 w 4862351"/>
              <a:gd name="connsiteY5" fmla="*/ 7150133 h 7740860"/>
              <a:gd name="connsiteX6" fmla="*/ 4862351 w 4862351"/>
              <a:gd name="connsiteY6" fmla="*/ 7150133 h 7740860"/>
              <a:gd name="connsiteX7" fmla="*/ 3646763 w 4862351"/>
              <a:gd name="connsiteY7" fmla="*/ 7740860 h 7740860"/>
              <a:gd name="connsiteX8" fmla="*/ 2431176 w 4862351"/>
              <a:gd name="connsiteY8" fmla="*/ 7150133 h 7740860"/>
              <a:gd name="connsiteX9" fmla="*/ 3328522 w 4862351"/>
              <a:gd name="connsiteY9" fmla="*/ 7150133 h 7740860"/>
              <a:gd name="connsiteX10" fmla="*/ 3328522 w 4862351"/>
              <a:gd name="connsiteY10" fmla="*/ 1982502 h 7740860"/>
              <a:gd name="connsiteX11" fmla="*/ 1982502 w 4862351"/>
              <a:gd name="connsiteY11" fmla="*/ 636482 h 7740860"/>
              <a:gd name="connsiteX12" fmla="*/ 1982502 w 4862351"/>
              <a:gd name="connsiteY12" fmla="*/ 636482 h 7740860"/>
              <a:gd name="connsiteX13" fmla="*/ 636482 w 4862351"/>
              <a:gd name="connsiteY13" fmla="*/ 1982502 h 7740860"/>
              <a:gd name="connsiteX14" fmla="*/ 636482 w 4862351"/>
              <a:gd name="connsiteY14" fmla="*/ 7740860 h 7740860"/>
              <a:gd name="connsiteX15" fmla="*/ 0 w 4862351"/>
              <a:gd name="connsiteY15" fmla="*/ 7740860 h 7740860"/>
              <a:gd name="connsiteX0" fmla="*/ 0 w 4862351"/>
              <a:gd name="connsiteY0" fmla="*/ 7740860 h 7740860"/>
              <a:gd name="connsiteX1" fmla="*/ 0 w 4862351"/>
              <a:gd name="connsiteY1" fmla="*/ 1982502 h 7740860"/>
              <a:gd name="connsiteX2" fmla="*/ 1982502 w 4862351"/>
              <a:gd name="connsiteY2" fmla="*/ 0 h 7740860"/>
              <a:gd name="connsiteX3" fmla="*/ 1982502 w 4862351"/>
              <a:gd name="connsiteY3" fmla="*/ 0 h 7740860"/>
              <a:gd name="connsiteX4" fmla="*/ 3965004 w 4862351"/>
              <a:gd name="connsiteY4" fmla="*/ 1982502 h 7740860"/>
              <a:gd name="connsiteX5" fmla="*/ 3965004 w 4862351"/>
              <a:gd name="connsiteY5" fmla="*/ 7150133 h 7740860"/>
              <a:gd name="connsiteX6" fmla="*/ 4862351 w 4862351"/>
              <a:gd name="connsiteY6" fmla="*/ 7150133 h 7740860"/>
              <a:gd name="connsiteX7" fmla="*/ 3646763 w 4862351"/>
              <a:gd name="connsiteY7" fmla="*/ 7740860 h 7740860"/>
              <a:gd name="connsiteX8" fmla="*/ 2735979 w 4862351"/>
              <a:gd name="connsiteY8" fmla="*/ 7020593 h 7740860"/>
              <a:gd name="connsiteX9" fmla="*/ 3328522 w 4862351"/>
              <a:gd name="connsiteY9" fmla="*/ 7150133 h 7740860"/>
              <a:gd name="connsiteX10" fmla="*/ 3328522 w 4862351"/>
              <a:gd name="connsiteY10" fmla="*/ 1982502 h 7740860"/>
              <a:gd name="connsiteX11" fmla="*/ 1982502 w 4862351"/>
              <a:gd name="connsiteY11" fmla="*/ 636482 h 7740860"/>
              <a:gd name="connsiteX12" fmla="*/ 1982502 w 4862351"/>
              <a:gd name="connsiteY12" fmla="*/ 636482 h 7740860"/>
              <a:gd name="connsiteX13" fmla="*/ 636482 w 4862351"/>
              <a:gd name="connsiteY13" fmla="*/ 1982502 h 7740860"/>
              <a:gd name="connsiteX14" fmla="*/ 636482 w 4862351"/>
              <a:gd name="connsiteY14" fmla="*/ 7740860 h 7740860"/>
              <a:gd name="connsiteX15" fmla="*/ 0 w 4862351"/>
              <a:gd name="connsiteY15" fmla="*/ 7740860 h 7740860"/>
              <a:gd name="connsiteX0" fmla="*/ 0 w 4542314"/>
              <a:gd name="connsiteY0" fmla="*/ 7740860 h 7740860"/>
              <a:gd name="connsiteX1" fmla="*/ 0 w 4542314"/>
              <a:gd name="connsiteY1" fmla="*/ 1982502 h 7740860"/>
              <a:gd name="connsiteX2" fmla="*/ 1982502 w 4542314"/>
              <a:gd name="connsiteY2" fmla="*/ 0 h 7740860"/>
              <a:gd name="connsiteX3" fmla="*/ 1982502 w 4542314"/>
              <a:gd name="connsiteY3" fmla="*/ 0 h 7740860"/>
              <a:gd name="connsiteX4" fmla="*/ 3965004 w 4542314"/>
              <a:gd name="connsiteY4" fmla="*/ 1982502 h 7740860"/>
              <a:gd name="connsiteX5" fmla="*/ 3965004 w 4542314"/>
              <a:gd name="connsiteY5" fmla="*/ 7150133 h 7740860"/>
              <a:gd name="connsiteX6" fmla="*/ 4542314 w 4542314"/>
              <a:gd name="connsiteY6" fmla="*/ 7104413 h 7740860"/>
              <a:gd name="connsiteX7" fmla="*/ 3646763 w 4542314"/>
              <a:gd name="connsiteY7" fmla="*/ 7740860 h 7740860"/>
              <a:gd name="connsiteX8" fmla="*/ 2735979 w 4542314"/>
              <a:gd name="connsiteY8" fmla="*/ 7020593 h 7740860"/>
              <a:gd name="connsiteX9" fmla="*/ 3328522 w 4542314"/>
              <a:gd name="connsiteY9" fmla="*/ 7150133 h 7740860"/>
              <a:gd name="connsiteX10" fmla="*/ 3328522 w 4542314"/>
              <a:gd name="connsiteY10" fmla="*/ 1982502 h 7740860"/>
              <a:gd name="connsiteX11" fmla="*/ 1982502 w 4542314"/>
              <a:gd name="connsiteY11" fmla="*/ 636482 h 7740860"/>
              <a:gd name="connsiteX12" fmla="*/ 1982502 w 4542314"/>
              <a:gd name="connsiteY12" fmla="*/ 636482 h 7740860"/>
              <a:gd name="connsiteX13" fmla="*/ 636482 w 4542314"/>
              <a:gd name="connsiteY13" fmla="*/ 1982502 h 7740860"/>
              <a:gd name="connsiteX14" fmla="*/ 636482 w 4542314"/>
              <a:gd name="connsiteY14" fmla="*/ 7740860 h 7740860"/>
              <a:gd name="connsiteX15" fmla="*/ 0 w 4542314"/>
              <a:gd name="connsiteY15" fmla="*/ 7740860 h 7740860"/>
              <a:gd name="connsiteX0" fmla="*/ 0 w 4534694"/>
              <a:gd name="connsiteY0" fmla="*/ 7740860 h 7740860"/>
              <a:gd name="connsiteX1" fmla="*/ 0 w 4534694"/>
              <a:gd name="connsiteY1" fmla="*/ 1982502 h 7740860"/>
              <a:gd name="connsiteX2" fmla="*/ 1982502 w 4534694"/>
              <a:gd name="connsiteY2" fmla="*/ 0 h 7740860"/>
              <a:gd name="connsiteX3" fmla="*/ 1982502 w 4534694"/>
              <a:gd name="connsiteY3" fmla="*/ 0 h 7740860"/>
              <a:gd name="connsiteX4" fmla="*/ 3965004 w 4534694"/>
              <a:gd name="connsiteY4" fmla="*/ 1982502 h 7740860"/>
              <a:gd name="connsiteX5" fmla="*/ 3965004 w 4534694"/>
              <a:gd name="connsiteY5" fmla="*/ 7150133 h 7740860"/>
              <a:gd name="connsiteX6" fmla="*/ 4534694 w 4534694"/>
              <a:gd name="connsiteY6" fmla="*/ 7051073 h 7740860"/>
              <a:gd name="connsiteX7" fmla="*/ 3646763 w 4534694"/>
              <a:gd name="connsiteY7" fmla="*/ 7740860 h 7740860"/>
              <a:gd name="connsiteX8" fmla="*/ 2735979 w 4534694"/>
              <a:gd name="connsiteY8" fmla="*/ 7020593 h 7740860"/>
              <a:gd name="connsiteX9" fmla="*/ 3328522 w 4534694"/>
              <a:gd name="connsiteY9" fmla="*/ 7150133 h 7740860"/>
              <a:gd name="connsiteX10" fmla="*/ 3328522 w 4534694"/>
              <a:gd name="connsiteY10" fmla="*/ 1982502 h 7740860"/>
              <a:gd name="connsiteX11" fmla="*/ 1982502 w 4534694"/>
              <a:gd name="connsiteY11" fmla="*/ 636482 h 7740860"/>
              <a:gd name="connsiteX12" fmla="*/ 1982502 w 4534694"/>
              <a:gd name="connsiteY12" fmla="*/ 636482 h 7740860"/>
              <a:gd name="connsiteX13" fmla="*/ 636482 w 4534694"/>
              <a:gd name="connsiteY13" fmla="*/ 1982502 h 7740860"/>
              <a:gd name="connsiteX14" fmla="*/ 636482 w 4534694"/>
              <a:gd name="connsiteY14" fmla="*/ 7740860 h 7740860"/>
              <a:gd name="connsiteX15" fmla="*/ 0 w 4534694"/>
              <a:gd name="connsiteY15" fmla="*/ 7740860 h 77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34694" h="7740860">
                <a:moveTo>
                  <a:pt x="0" y="7740860"/>
                </a:moveTo>
                <a:lnTo>
                  <a:pt x="0" y="1982502"/>
                </a:lnTo>
                <a:cubicBezTo>
                  <a:pt x="0" y="887596"/>
                  <a:pt x="887596" y="0"/>
                  <a:pt x="1982502" y="0"/>
                </a:cubicBezTo>
                <a:lnTo>
                  <a:pt x="1982502" y="0"/>
                </a:lnTo>
                <a:cubicBezTo>
                  <a:pt x="3077408" y="0"/>
                  <a:pt x="3965004" y="887596"/>
                  <a:pt x="3965004" y="1982502"/>
                </a:cubicBezTo>
                <a:lnTo>
                  <a:pt x="3965004" y="7150133"/>
                </a:lnTo>
                <a:lnTo>
                  <a:pt x="4534694" y="7051073"/>
                </a:lnTo>
                <a:lnTo>
                  <a:pt x="3646763" y="7740860"/>
                </a:lnTo>
                <a:lnTo>
                  <a:pt x="2735979" y="7020593"/>
                </a:lnTo>
                <a:lnTo>
                  <a:pt x="3328522" y="7150133"/>
                </a:lnTo>
                <a:lnTo>
                  <a:pt x="3328522" y="1982502"/>
                </a:lnTo>
                <a:cubicBezTo>
                  <a:pt x="3328522" y="1239116"/>
                  <a:pt x="2725888" y="636482"/>
                  <a:pt x="1982502" y="636482"/>
                </a:cubicBezTo>
                <a:lnTo>
                  <a:pt x="1982502" y="636482"/>
                </a:lnTo>
                <a:cubicBezTo>
                  <a:pt x="1239116" y="636482"/>
                  <a:pt x="636482" y="1239116"/>
                  <a:pt x="636482" y="1982502"/>
                </a:cubicBezTo>
                <a:lnTo>
                  <a:pt x="636482" y="7740860"/>
                </a:lnTo>
                <a:lnTo>
                  <a:pt x="0" y="77408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44F7655-CFB6-C25B-9D84-A8D1CCA9C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401" y="-720821"/>
            <a:ext cx="5574380" cy="3097582"/>
          </a:xfrm>
          <a:prstGeom prst="rect">
            <a:avLst/>
          </a:prstGeom>
        </p:spPr>
      </p:pic>
      <p:pic>
        <p:nvPicPr>
          <p:cNvPr id="19" name="グラフィックス 18" descr="ユーザー 単色塗りつぶし">
            <a:extLst>
              <a:ext uri="{FF2B5EF4-FFF2-40B4-BE49-F238E27FC236}">
                <a16:creationId xmlns:a16="http://schemas.microsoft.com/office/drawing/2014/main" id="{173692F6-3B0D-9D6F-8F3D-A332F82F5F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8913" y="1304764"/>
            <a:ext cx="1080000" cy="1080000"/>
          </a:xfrm>
          <a:prstGeom prst="rect">
            <a:avLst/>
          </a:prstGeom>
        </p:spPr>
      </p:pic>
      <p:pic>
        <p:nvPicPr>
          <p:cNvPr id="20" name="グラフィックス 19" descr="ユーザー 単色塗りつぶし">
            <a:extLst>
              <a:ext uri="{FF2B5EF4-FFF2-40B4-BE49-F238E27FC236}">
                <a16:creationId xmlns:a16="http://schemas.microsoft.com/office/drawing/2014/main" id="{4B82484B-6949-D86A-0A00-C5F59CB35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1461" y="1592031"/>
            <a:ext cx="1080000" cy="1080000"/>
          </a:xfrm>
          <a:prstGeom prst="rect">
            <a:avLst/>
          </a:prstGeom>
        </p:spPr>
      </p:pic>
      <p:pic>
        <p:nvPicPr>
          <p:cNvPr id="21" name="グラフィックス 20" descr="ユーザー 単色塗りつぶし">
            <a:extLst>
              <a:ext uri="{FF2B5EF4-FFF2-40B4-BE49-F238E27FC236}">
                <a16:creationId xmlns:a16="http://schemas.microsoft.com/office/drawing/2014/main" id="{E541B8DE-17B9-F72E-D80C-E3CFD31F4B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0953" y="1592031"/>
            <a:ext cx="1080000" cy="1080000"/>
          </a:xfrm>
          <a:prstGeom prst="rect">
            <a:avLst/>
          </a:prstGeom>
        </p:spPr>
      </p:pic>
      <p:pic>
        <p:nvPicPr>
          <p:cNvPr id="23" name="グラフィックス 22" descr="握手 単色塗りつぶし">
            <a:extLst>
              <a:ext uri="{FF2B5EF4-FFF2-40B4-BE49-F238E27FC236}">
                <a16:creationId xmlns:a16="http://schemas.microsoft.com/office/drawing/2014/main" id="{5BC077BD-8DE7-8380-E6D5-89EEC9F541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16138" y="1574731"/>
            <a:ext cx="1440000" cy="1440000"/>
          </a:xfrm>
          <a:prstGeom prst="rect">
            <a:avLst/>
          </a:prstGeom>
        </p:spPr>
      </p:pic>
      <p:pic>
        <p:nvPicPr>
          <p:cNvPr id="25" name="グラフィックス 24" descr="コール センター 単色塗りつぶし">
            <a:extLst>
              <a:ext uri="{FF2B5EF4-FFF2-40B4-BE49-F238E27FC236}">
                <a16:creationId xmlns:a16="http://schemas.microsoft.com/office/drawing/2014/main" id="{6988CEB4-5251-E2F2-1C4A-6ACD496700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267" y="4529764"/>
            <a:ext cx="1080000" cy="1080000"/>
          </a:xfrm>
          <a:prstGeom prst="rect">
            <a:avLst/>
          </a:prstGeom>
        </p:spPr>
      </p:pic>
      <p:pic>
        <p:nvPicPr>
          <p:cNvPr id="27" name="グラフィックス 26" descr="役員室 単色塗りつぶし">
            <a:extLst>
              <a:ext uri="{FF2B5EF4-FFF2-40B4-BE49-F238E27FC236}">
                <a16:creationId xmlns:a16="http://schemas.microsoft.com/office/drawing/2014/main" id="{E1463394-B94E-BA5B-83CE-6B750710BA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51169" y="929575"/>
            <a:ext cx="1800000" cy="1800000"/>
          </a:xfrm>
          <a:prstGeom prst="rect">
            <a:avLst/>
          </a:prstGeom>
        </p:spPr>
      </p:pic>
      <p:pic>
        <p:nvPicPr>
          <p:cNvPr id="33" name="グラフィックス 32" descr="教室 単色塗りつぶし">
            <a:extLst>
              <a:ext uri="{FF2B5EF4-FFF2-40B4-BE49-F238E27FC236}">
                <a16:creationId xmlns:a16="http://schemas.microsoft.com/office/drawing/2014/main" id="{0EB86DDE-1F98-3625-73F7-B7EF919B5B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435525" y="3511636"/>
            <a:ext cx="1800000" cy="1800000"/>
          </a:xfrm>
          <a:prstGeom prst="rect">
            <a:avLst/>
          </a:prstGeom>
        </p:spPr>
      </p:pic>
      <p:grpSp>
        <p:nvGrpSpPr>
          <p:cNvPr id="17428" name="グループ化 17427">
            <a:extLst>
              <a:ext uri="{FF2B5EF4-FFF2-40B4-BE49-F238E27FC236}">
                <a16:creationId xmlns:a16="http://schemas.microsoft.com/office/drawing/2014/main" id="{21F6C1BB-1C4B-0E1D-1854-F559AB345398}"/>
              </a:ext>
            </a:extLst>
          </p:cNvPr>
          <p:cNvGrpSpPr/>
          <p:nvPr/>
        </p:nvGrpSpPr>
        <p:grpSpPr>
          <a:xfrm>
            <a:off x="5366397" y="3212976"/>
            <a:ext cx="1676339" cy="1084963"/>
            <a:chOff x="5424787" y="3232912"/>
            <a:chExt cx="1676339" cy="1084963"/>
          </a:xfrm>
        </p:grpSpPr>
        <p:pic>
          <p:nvPicPr>
            <p:cNvPr id="31" name="グラフィックス 30" descr="工事用バリケード 単色塗りつぶし">
              <a:extLst>
                <a:ext uri="{FF2B5EF4-FFF2-40B4-BE49-F238E27FC236}">
                  <a16:creationId xmlns:a16="http://schemas.microsoft.com/office/drawing/2014/main" id="{62965886-752E-009E-7ED2-18FCCD049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201126" y="3417875"/>
              <a:ext cx="900000" cy="900000"/>
            </a:xfrm>
            <a:prstGeom prst="rect">
              <a:avLst/>
            </a:prstGeom>
          </p:spPr>
        </p:pic>
        <p:pic>
          <p:nvPicPr>
            <p:cNvPr id="35" name="グラフィックス 34" descr="ツール 単色塗りつぶし">
              <a:extLst>
                <a:ext uri="{FF2B5EF4-FFF2-40B4-BE49-F238E27FC236}">
                  <a16:creationId xmlns:a16="http://schemas.microsoft.com/office/drawing/2014/main" id="{64F41564-9C7B-1D8A-8CCA-6E33C05E0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424787" y="3232912"/>
              <a:ext cx="900000" cy="900000"/>
            </a:xfrm>
            <a:prstGeom prst="rect">
              <a:avLst/>
            </a:prstGeom>
          </p:spPr>
        </p:pic>
      </p:grpSp>
      <p:grpSp>
        <p:nvGrpSpPr>
          <p:cNvPr id="17426" name="グループ化 17425">
            <a:extLst>
              <a:ext uri="{FF2B5EF4-FFF2-40B4-BE49-F238E27FC236}">
                <a16:creationId xmlns:a16="http://schemas.microsoft.com/office/drawing/2014/main" id="{5058AB9E-5151-1209-5659-5CCBC5B303A8}"/>
              </a:ext>
            </a:extLst>
          </p:cNvPr>
          <p:cNvGrpSpPr/>
          <p:nvPr/>
        </p:nvGrpSpPr>
        <p:grpSpPr>
          <a:xfrm>
            <a:off x="7418040" y="4041068"/>
            <a:ext cx="1630642" cy="1305252"/>
            <a:chOff x="7776071" y="4647072"/>
            <a:chExt cx="1630642" cy="1305252"/>
          </a:xfrm>
        </p:grpSpPr>
        <p:pic>
          <p:nvPicPr>
            <p:cNvPr id="29" name="グラフィックス 28" descr="インターネット 単色塗りつぶし">
              <a:extLst>
                <a:ext uri="{FF2B5EF4-FFF2-40B4-BE49-F238E27FC236}">
                  <a16:creationId xmlns:a16="http://schemas.microsoft.com/office/drawing/2014/main" id="{7C1B170F-67AD-2E50-69D3-C1C8359D9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326713" y="4872324"/>
              <a:ext cx="1080000" cy="1080000"/>
            </a:xfrm>
            <a:prstGeom prst="rect">
              <a:avLst/>
            </a:prstGeom>
          </p:spPr>
        </p:pic>
        <p:pic>
          <p:nvPicPr>
            <p:cNvPr id="37" name="グラフィックス 36" descr="モニター 単色塗りつぶし">
              <a:extLst>
                <a:ext uri="{FF2B5EF4-FFF2-40B4-BE49-F238E27FC236}">
                  <a16:creationId xmlns:a16="http://schemas.microsoft.com/office/drawing/2014/main" id="{CBE4A468-DB50-A4A5-5AB0-3A7AD4ECB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776071" y="4647072"/>
              <a:ext cx="750005" cy="1080000"/>
            </a:xfrm>
            <a:prstGeom prst="rect">
              <a:avLst/>
            </a:prstGeom>
          </p:spPr>
        </p:pic>
      </p:grpSp>
      <p:pic>
        <p:nvPicPr>
          <p:cNvPr id="40" name="グラフィックス 39" descr="モニター 単色塗りつぶし">
            <a:extLst>
              <a:ext uri="{FF2B5EF4-FFF2-40B4-BE49-F238E27FC236}">
                <a16:creationId xmlns:a16="http://schemas.microsoft.com/office/drawing/2014/main" id="{1F1FD9CA-7009-70FB-7E08-35148BEC46F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04267" y="3029502"/>
            <a:ext cx="1080000" cy="1080000"/>
          </a:xfrm>
          <a:prstGeom prst="rect">
            <a:avLst/>
          </a:prstGeom>
        </p:spPr>
      </p:pic>
      <p:pic>
        <p:nvPicPr>
          <p:cNvPr id="46" name="グラフィックス 45" descr="UI UX 単色塗りつぶし">
            <a:extLst>
              <a:ext uri="{FF2B5EF4-FFF2-40B4-BE49-F238E27FC236}">
                <a16:creationId xmlns:a16="http://schemas.microsoft.com/office/drawing/2014/main" id="{6BFA177A-EFC9-312E-ED3E-D948EA8F069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86783" y="4473116"/>
            <a:ext cx="1080000" cy="1080000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37554462-4CE1-6B17-F4BC-CC6E06E8627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375944" y="3029502"/>
            <a:ext cx="1080000" cy="1080000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519335E-D461-203C-BCD1-B25053714724}"/>
              </a:ext>
            </a:extLst>
          </p:cNvPr>
          <p:cNvSpPr/>
          <p:nvPr/>
        </p:nvSpPr>
        <p:spPr>
          <a:xfrm>
            <a:off x="952909" y="6062147"/>
            <a:ext cx="8336564" cy="413599"/>
          </a:xfrm>
          <a:prstGeom prst="rect">
            <a:avLst/>
          </a:prstGeom>
          <a:solidFill>
            <a:srgbClr val="F79646"/>
          </a:solidFill>
          <a:ln w="25400" cap="flat" cmpd="sng" algn="ctr">
            <a:noFill/>
            <a:prstDash val="solid"/>
          </a:ln>
          <a:effectLst/>
        </p:spPr>
        <p:txBody>
          <a:bodyPr lIns="72000" tIns="72000" rIns="72000" bIns="7200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kern="0" dirty="0">
                <a:solidFill>
                  <a:prstClr val="white"/>
                </a:solidFill>
                <a:latin typeface="Segoe UI"/>
                <a:ea typeface="メイリオ"/>
              </a:rPr>
              <a:t>貴社の得意領域を除いて、すべてフォローさせていただきます</a:t>
            </a: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grpSp>
        <p:nvGrpSpPr>
          <p:cNvPr id="17425" name="グループ化 17424">
            <a:extLst>
              <a:ext uri="{FF2B5EF4-FFF2-40B4-BE49-F238E27FC236}">
                <a16:creationId xmlns:a16="http://schemas.microsoft.com/office/drawing/2014/main" id="{EAF8623F-1609-344E-33DA-9A5081F30FAB}"/>
              </a:ext>
            </a:extLst>
          </p:cNvPr>
          <p:cNvGrpSpPr/>
          <p:nvPr/>
        </p:nvGrpSpPr>
        <p:grpSpPr>
          <a:xfrm>
            <a:off x="7351932" y="2946888"/>
            <a:ext cx="1729640" cy="1162023"/>
            <a:chOff x="7723300" y="3655136"/>
            <a:chExt cx="1729640" cy="1162023"/>
          </a:xfrm>
        </p:grpSpPr>
        <p:pic>
          <p:nvPicPr>
            <p:cNvPr id="42" name="グラフィックス 41" descr="建設作業員男性 単色塗りつぶし">
              <a:extLst>
                <a:ext uri="{FF2B5EF4-FFF2-40B4-BE49-F238E27FC236}">
                  <a16:creationId xmlns:a16="http://schemas.microsoft.com/office/drawing/2014/main" id="{EAC9C52E-D53C-F9B6-A1D6-A65615855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8372940" y="3737159"/>
              <a:ext cx="1080000" cy="1080000"/>
            </a:xfrm>
            <a:prstGeom prst="rect">
              <a:avLst/>
            </a:prstGeom>
          </p:spPr>
        </p:pic>
        <p:pic>
          <p:nvPicPr>
            <p:cNvPr id="56" name="グラフィックス 55" descr="青写真 単色塗りつぶし">
              <a:extLst>
                <a:ext uri="{FF2B5EF4-FFF2-40B4-BE49-F238E27FC236}">
                  <a16:creationId xmlns:a16="http://schemas.microsoft.com/office/drawing/2014/main" id="{27E3E350-6A31-65C2-F536-EC491CAF2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7723300" y="3655136"/>
              <a:ext cx="914400" cy="914400"/>
            </a:xfrm>
            <a:prstGeom prst="rect">
              <a:avLst/>
            </a:prstGeom>
          </p:spPr>
        </p:pic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DB51D15-F5AB-2A4C-CBD2-40499640A287}"/>
              </a:ext>
            </a:extLst>
          </p:cNvPr>
          <p:cNvGrpSpPr/>
          <p:nvPr/>
        </p:nvGrpSpPr>
        <p:grpSpPr>
          <a:xfrm>
            <a:off x="3530726" y="1118950"/>
            <a:ext cx="647700" cy="667553"/>
            <a:chOff x="3848843" y="1114075"/>
            <a:chExt cx="647700" cy="667553"/>
          </a:xfrm>
        </p:grpSpPr>
        <p:sp>
          <p:nvSpPr>
            <p:cNvPr id="54" name="グラフィックス 43" descr="話の吹き出し 単色塗りつぶし">
              <a:extLst>
                <a:ext uri="{FF2B5EF4-FFF2-40B4-BE49-F238E27FC236}">
                  <a16:creationId xmlns:a16="http://schemas.microsoft.com/office/drawing/2014/main" id="{B791E8AE-C08E-DAF6-54E8-47355214C9C3}"/>
                </a:ext>
              </a:extLst>
            </p:cNvPr>
            <p:cNvSpPr/>
            <p:nvPr/>
          </p:nvSpPr>
          <p:spPr>
            <a:xfrm>
              <a:off x="3848843" y="1114075"/>
              <a:ext cx="647700" cy="667553"/>
            </a:xfrm>
            <a:custGeom>
              <a:avLst/>
              <a:gdLst>
                <a:gd name="connsiteX0" fmla="*/ 615315 w 647700"/>
                <a:gd name="connsiteY0" fmla="*/ 0 h 590550"/>
                <a:gd name="connsiteX1" fmla="*/ 32385 w 647700"/>
                <a:gd name="connsiteY1" fmla="*/ 0 h 590550"/>
                <a:gd name="connsiteX2" fmla="*/ 0 w 647700"/>
                <a:gd name="connsiteY2" fmla="*/ 32385 h 590550"/>
                <a:gd name="connsiteX3" fmla="*/ 0 w 647700"/>
                <a:gd name="connsiteY3" fmla="*/ 425768 h 590550"/>
                <a:gd name="connsiteX4" fmla="*/ 32385 w 647700"/>
                <a:gd name="connsiteY4" fmla="*/ 458153 h 590550"/>
                <a:gd name="connsiteX5" fmla="*/ 388620 w 647700"/>
                <a:gd name="connsiteY5" fmla="*/ 458153 h 590550"/>
                <a:gd name="connsiteX6" fmla="*/ 518160 w 647700"/>
                <a:gd name="connsiteY6" fmla="*/ 590550 h 590550"/>
                <a:gd name="connsiteX7" fmla="*/ 518160 w 647700"/>
                <a:gd name="connsiteY7" fmla="*/ 459105 h 590550"/>
                <a:gd name="connsiteX8" fmla="*/ 615315 w 647700"/>
                <a:gd name="connsiteY8" fmla="*/ 459105 h 590550"/>
                <a:gd name="connsiteX9" fmla="*/ 647700 w 647700"/>
                <a:gd name="connsiteY9" fmla="*/ 426720 h 590550"/>
                <a:gd name="connsiteX10" fmla="*/ 647700 w 647700"/>
                <a:gd name="connsiteY10" fmla="*/ 33338 h 590550"/>
                <a:gd name="connsiteX11" fmla="*/ 615315 w 647700"/>
                <a:gd name="connsiteY11" fmla="*/ 0 h 590550"/>
                <a:gd name="connsiteX0" fmla="*/ 615315 w 647700"/>
                <a:gd name="connsiteY0" fmla="*/ 0 h 657927"/>
                <a:gd name="connsiteX1" fmla="*/ 32385 w 647700"/>
                <a:gd name="connsiteY1" fmla="*/ 0 h 657927"/>
                <a:gd name="connsiteX2" fmla="*/ 0 w 647700"/>
                <a:gd name="connsiteY2" fmla="*/ 32385 h 657927"/>
                <a:gd name="connsiteX3" fmla="*/ 0 w 647700"/>
                <a:gd name="connsiteY3" fmla="*/ 425768 h 657927"/>
                <a:gd name="connsiteX4" fmla="*/ 32385 w 647700"/>
                <a:gd name="connsiteY4" fmla="*/ 458153 h 657927"/>
                <a:gd name="connsiteX5" fmla="*/ 388620 w 647700"/>
                <a:gd name="connsiteY5" fmla="*/ 458153 h 657927"/>
                <a:gd name="connsiteX6" fmla="*/ 267903 w 647700"/>
                <a:gd name="connsiteY6" fmla="*/ 657927 h 657927"/>
                <a:gd name="connsiteX7" fmla="*/ 518160 w 647700"/>
                <a:gd name="connsiteY7" fmla="*/ 459105 h 657927"/>
                <a:gd name="connsiteX8" fmla="*/ 615315 w 647700"/>
                <a:gd name="connsiteY8" fmla="*/ 459105 h 657927"/>
                <a:gd name="connsiteX9" fmla="*/ 647700 w 647700"/>
                <a:gd name="connsiteY9" fmla="*/ 426720 h 657927"/>
                <a:gd name="connsiteX10" fmla="*/ 647700 w 647700"/>
                <a:gd name="connsiteY10" fmla="*/ 33338 h 657927"/>
                <a:gd name="connsiteX11" fmla="*/ 615315 w 647700"/>
                <a:gd name="connsiteY11" fmla="*/ 0 h 657927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388620 w 647700"/>
                <a:gd name="connsiteY5" fmla="*/ 458153 h 715679"/>
                <a:gd name="connsiteX6" fmla="*/ 104273 w 647700"/>
                <a:gd name="connsiteY6" fmla="*/ 715679 h 715679"/>
                <a:gd name="connsiteX7" fmla="*/ 518160 w 647700"/>
                <a:gd name="connsiteY7" fmla="*/ 459105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244241 w 647700"/>
                <a:gd name="connsiteY5" fmla="*/ 467778 h 715679"/>
                <a:gd name="connsiteX6" fmla="*/ 104273 w 647700"/>
                <a:gd name="connsiteY6" fmla="*/ 715679 h 715679"/>
                <a:gd name="connsiteX7" fmla="*/ 518160 w 647700"/>
                <a:gd name="connsiteY7" fmla="*/ 459105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244241 w 647700"/>
                <a:gd name="connsiteY5" fmla="*/ 467778 h 715679"/>
                <a:gd name="connsiteX6" fmla="*/ 104273 w 647700"/>
                <a:gd name="connsiteY6" fmla="*/ 715679 h 715679"/>
                <a:gd name="connsiteX7" fmla="*/ 373781 w 647700"/>
                <a:gd name="connsiteY7" fmla="*/ 468731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667553"/>
                <a:gd name="connsiteX1" fmla="*/ 32385 w 647700"/>
                <a:gd name="connsiteY1" fmla="*/ 0 h 667553"/>
                <a:gd name="connsiteX2" fmla="*/ 0 w 647700"/>
                <a:gd name="connsiteY2" fmla="*/ 32385 h 667553"/>
                <a:gd name="connsiteX3" fmla="*/ 0 w 647700"/>
                <a:gd name="connsiteY3" fmla="*/ 425768 h 667553"/>
                <a:gd name="connsiteX4" fmla="*/ 32385 w 647700"/>
                <a:gd name="connsiteY4" fmla="*/ 458153 h 667553"/>
                <a:gd name="connsiteX5" fmla="*/ 244241 w 647700"/>
                <a:gd name="connsiteY5" fmla="*/ 467778 h 667553"/>
                <a:gd name="connsiteX6" fmla="*/ 123524 w 647700"/>
                <a:gd name="connsiteY6" fmla="*/ 667553 h 667553"/>
                <a:gd name="connsiteX7" fmla="*/ 373781 w 647700"/>
                <a:gd name="connsiteY7" fmla="*/ 468731 h 667553"/>
                <a:gd name="connsiteX8" fmla="*/ 615315 w 647700"/>
                <a:gd name="connsiteY8" fmla="*/ 459105 h 667553"/>
                <a:gd name="connsiteX9" fmla="*/ 647700 w 647700"/>
                <a:gd name="connsiteY9" fmla="*/ 426720 h 667553"/>
                <a:gd name="connsiteX10" fmla="*/ 647700 w 647700"/>
                <a:gd name="connsiteY10" fmla="*/ 33338 h 667553"/>
                <a:gd name="connsiteX11" fmla="*/ 615315 w 647700"/>
                <a:gd name="connsiteY11" fmla="*/ 0 h 66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7700" h="667553">
                  <a:moveTo>
                    <a:pt x="615315" y="0"/>
                  </a:moveTo>
                  <a:lnTo>
                    <a:pt x="32385" y="0"/>
                  </a:lnTo>
                  <a:cubicBezTo>
                    <a:pt x="14288" y="0"/>
                    <a:pt x="0" y="15240"/>
                    <a:pt x="0" y="32385"/>
                  </a:cubicBezTo>
                  <a:lnTo>
                    <a:pt x="0" y="425768"/>
                  </a:lnTo>
                  <a:cubicBezTo>
                    <a:pt x="0" y="443865"/>
                    <a:pt x="14288" y="458153"/>
                    <a:pt x="32385" y="458153"/>
                  </a:cubicBezTo>
                  <a:lnTo>
                    <a:pt x="244241" y="467778"/>
                  </a:lnTo>
                  <a:lnTo>
                    <a:pt x="123524" y="667553"/>
                  </a:lnTo>
                  <a:lnTo>
                    <a:pt x="373781" y="468731"/>
                  </a:lnTo>
                  <a:lnTo>
                    <a:pt x="615315" y="459105"/>
                  </a:lnTo>
                  <a:cubicBezTo>
                    <a:pt x="633413" y="459105"/>
                    <a:pt x="647700" y="443865"/>
                    <a:pt x="647700" y="426720"/>
                  </a:cubicBezTo>
                  <a:lnTo>
                    <a:pt x="647700" y="33338"/>
                  </a:lnTo>
                  <a:cubicBezTo>
                    <a:pt x="647700" y="15240"/>
                    <a:pt x="633413" y="0"/>
                    <a:pt x="61531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pic>
          <p:nvPicPr>
            <p:cNvPr id="60" name="グラフィックス 59">
              <a:extLst>
                <a:ext uri="{FF2B5EF4-FFF2-40B4-BE49-F238E27FC236}">
                  <a16:creationId xmlns:a16="http://schemas.microsoft.com/office/drawing/2014/main" id="{9901B60A-8635-FA7A-FA54-5CA540524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3980892" y="1160748"/>
              <a:ext cx="324000" cy="324000"/>
            </a:xfrm>
            <a:prstGeom prst="rect">
              <a:avLst/>
            </a:prstGeom>
          </p:spPr>
        </p:pic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9866449-6729-FE5A-71BF-04657AED7CDA}"/>
              </a:ext>
            </a:extLst>
          </p:cNvPr>
          <p:cNvGrpSpPr/>
          <p:nvPr/>
        </p:nvGrpSpPr>
        <p:grpSpPr>
          <a:xfrm>
            <a:off x="1627237" y="1118950"/>
            <a:ext cx="647700" cy="667553"/>
            <a:chOff x="1627237" y="1118950"/>
            <a:chExt cx="647700" cy="667553"/>
          </a:xfrm>
        </p:grpSpPr>
        <p:sp>
          <p:nvSpPr>
            <p:cNvPr id="53" name="グラフィックス 43" descr="話の吹き出し 単色塗りつぶし">
              <a:extLst>
                <a:ext uri="{FF2B5EF4-FFF2-40B4-BE49-F238E27FC236}">
                  <a16:creationId xmlns:a16="http://schemas.microsoft.com/office/drawing/2014/main" id="{CBD114AF-7EC6-530F-C706-E6DE9F8D866E}"/>
                </a:ext>
              </a:extLst>
            </p:cNvPr>
            <p:cNvSpPr/>
            <p:nvPr/>
          </p:nvSpPr>
          <p:spPr>
            <a:xfrm>
              <a:off x="1627237" y="1118950"/>
              <a:ext cx="647700" cy="667553"/>
            </a:xfrm>
            <a:custGeom>
              <a:avLst/>
              <a:gdLst>
                <a:gd name="connsiteX0" fmla="*/ 615315 w 647700"/>
                <a:gd name="connsiteY0" fmla="*/ 0 h 590550"/>
                <a:gd name="connsiteX1" fmla="*/ 32385 w 647700"/>
                <a:gd name="connsiteY1" fmla="*/ 0 h 590550"/>
                <a:gd name="connsiteX2" fmla="*/ 0 w 647700"/>
                <a:gd name="connsiteY2" fmla="*/ 32385 h 590550"/>
                <a:gd name="connsiteX3" fmla="*/ 0 w 647700"/>
                <a:gd name="connsiteY3" fmla="*/ 425768 h 590550"/>
                <a:gd name="connsiteX4" fmla="*/ 32385 w 647700"/>
                <a:gd name="connsiteY4" fmla="*/ 458153 h 590550"/>
                <a:gd name="connsiteX5" fmla="*/ 388620 w 647700"/>
                <a:gd name="connsiteY5" fmla="*/ 458153 h 590550"/>
                <a:gd name="connsiteX6" fmla="*/ 518160 w 647700"/>
                <a:gd name="connsiteY6" fmla="*/ 590550 h 590550"/>
                <a:gd name="connsiteX7" fmla="*/ 518160 w 647700"/>
                <a:gd name="connsiteY7" fmla="*/ 459105 h 590550"/>
                <a:gd name="connsiteX8" fmla="*/ 615315 w 647700"/>
                <a:gd name="connsiteY8" fmla="*/ 459105 h 590550"/>
                <a:gd name="connsiteX9" fmla="*/ 647700 w 647700"/>
                <a:gd name="connsiteY9" fmla="*/ 426720 h 590550"/>
                <a:gd name="connsiteX10" fmla="*/ 647700 w 647700"/>
                <a:gd name="connsiteY10" fmla="*/ 33338 h 590550"/>
                <a:gd name="connsiteX11" fmla="*/ 615315 w 647700"/>
                <a:gd name="connsiteY11" fmla="*/ 0 h 590550"/>
                <a:gd name="connsiteX0" fmla="*/ 615315 w 647700"/>
                <a:gd name="connsiteY0" fmla="*/ 0 h 657927"/>
                <a:gd name="connsiteX1" fmla="*/ 32385 w 647700"/>
                <a:gd name="connsiteY1" fmla="*/ 0 h 657927"/>
                <a:gd name="connsiteX2" fmla="*/ 0 w 647700"/>
                <a:gd name="connsiteY2" fmla="*/ 32385 h 657927"/>
                <a:gd name="connsiteX3" fmla="*/ 0 w 647700"/>
                <a:gd name="connsiteY3" fmla="*/ 425768 h 657927"/>
                <a:gd name="connsiteX4" fmla="*/ 32385 w 647700"/>
                <a:gd name="connsiteY4" fmla="*/ 458153 h 657927"/>
                <a:gd name="connsiteX5" fmla="*/ 388620 w 647700"/>
                <a:gd name="connsiteY5" fmla="*/ 458153 h 657927"/>
                <a:gd name="connsiteX6" fmla="*/ 267903 w 647700"/>
                <a:gd name="connsiteY6" fmla="*/ 657927 h 657927"/>
                <a:gd name="connsiteX7" fmla="*/ 518160 w 647700"/>
                <a:gd name="connsiteY7" fmla="*/ 459105 h 657927"/>
                <a:gd name="connsiteX8" fmla="*/ 615315 w 647700"/>
                <a:gd name="connsiteY8" fmla="*/ 459105 h 657927"/>
                <a:gd name="connsiteX9" fmla="*/ 647700 w 647700"/>
                <a:gd name="connsiteY9" fmla="*/ 426720 h 657927"/>
                <a:gd name="connsiteX10" fmla="*/ 647700 w 647700"/>
                <a:gd name="connsiteY10" fmla="*/ 33338 h 657927"/>
                <a:gd name="connsiteX11" fmla="*/ 615315 w 647700"/>
                <a:gd name="connsiteY11" fmla="*/ 0 h 657927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388620 w 647700"/>
                <a:gd name="connsiteY5" fmla="*/ 458153 h 715679"/>
                <a:gd name="connsiteX6" fmla="*/ 104273 w 647700"/>
                <a:gd name="connsiteY6" fmla="*/ 715679 h 715679"/>
                <a:gd name="connsiteX7" fmla="*/ 518160 w 647700"/>
                <a:gd name="connsiteY7" fmla="*/ 459105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244241 w 647700"/>
                <a:gd name="connsiteY5" fmla="*/ 467778 h 715679"/>
                <a:gd name="connsiteX6" fmla="*/ 104273 w 647700"/>
                <a:gd name="connsiteY6" fmla="*/ 715679 h 715679"/>
                <a:gd name="connsiteX7" fmla="*/ 518160 w 647700"/>
                <a:gd name="connsiteY7" fmla="*/ 459105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715679"/>
                <a:gd name="connsiteX1" fmla="*/ 32385 w 647700"/>
                <a:gd name="connsiteY1" fmla="*/ 0 h 715679"/>
                <a:gd name="connsiteX2" fmla="*/ 0 w 647700"/>
                <a:gd name="connsiteY2" fmla="*/ 32385 h 715679"/>
                <a:gd name="connsiteX3" fmla="*/ 0 w 647700"/>
                <a:gd name="connsiteY3" fmla="*/ 425768 h 715679"/>
                <a:gd name="connsiteX4" fmla="*/ 32385 w 647700"/>
                <a:gd name="connsiteY4" fmla="*/ 458153 h 715679"/>
                <a:gd name="connsiteX5" fmla="*/ 244241 w 647700"/>
                <a:gd name="connsiteY5" fmla="*/ 467778 h 715679"/>
                <a:gd name="connsiteX6" fmla="*/ 104273 w 647700"/>
                <a:gd name="connsiteY6" fmla="*/ 715679 h 715679"/>
                <a:gd name="connsiteX7" fmla="*/ 373781 w 647700"/>
                <a:gd name="connsiteY7" fmla="*/ 468731 h 715679"/>
                <a:gd name="connsiteX8" fmla="*/ 615315 w 647700"/>
                <a:gd name="connsiteY8" fmla="*/ 459105 h 715679"/>
                <a:gd name="connsiteX9" fmla="*/ 647700 w 647700"/>
                <a:gd name="connsiteY9" fmla="*/ 426720 h 715679"/>
                <a:gd name="connsiteX10" fmla="*/ 647700 w 647700"/>
                <a:gd name="connsiteY10" fmla="*/ 33338 h 715679"/>
                <a:gd name="connsiteX11" fmla="*/ 615315 w 647700"/>
                <a:gd name="connsiteY11" fmla="*/ 0 h 715679"/>
                <a:gd name="connsiteX0" fmla="*/ 615315 w 647700"/>
                <a:gd name="connsiteY0" fmla="*/ 0 h 667553"/>
                <a:gd name="connsiteX1" fmla="*/ 32385 w 647700"/>
                <a:gd name="connsiteY1" fmla="*/ 0 h 667553"/>
                <a:gd name="connsiteX2" fmla="*/ 0 w 647700"/>
                <a:gd name="connsiteY2" fmla="*/ 32385 h 667553"/>
                <a:gd name="connsiteX3" fmla="*/ 0 w 647700"/>
                <a:gd name="connsiteY3" fmla="*/ 425768 h 667553"/>
                <a:gd name="connsiteX4" fmla="*/ 32385 w 647700"/>
                <a:gd name="connsiteY4" fmla="*/ 458153 h 667553"/>
                <a:gd name="connsiteX5" fmla="*/ 244241 w 647700"/>
                <a:gd name="connsiteY5" fmla="*/ 467778 h 667553"/>
                <a:gd name="connsiteX6" fmla="*/ 123524 w 647700"/>
                <a:gd name="connsiteY6" fmla="*/ 667553 h 667553"/>
                <a:gd name="connsiteX7" fmla="*/ 373781 w 647700"/>
                <a:gd name="connsiteY7" fmla="*/ 468731 h 667553"/>
                <a:gd name="connsiteX8" fmla="*/ 615315 w 647700"/>
                <a:gd name="connsiteY8" fmla="*/ 459105 h 667553"/>
                <a:gd name="connsiteX9" fmla="*/ 647700 w 647700"/>
                <a:gd name="connsiteY9" fmla="*/ 426720 h 667553"/>
                <a:gd name="connsiteX10" fmla="*/ 647700 w 647700"/>
                <a:gd name="connsiteY10" fmla="*/ 33338 h 667553"/>
                <a:gd name="connsiteX11" fmla="*/ 615315 w 647700"/>
                <a:gd name="connsiteY11" fmla="*/ 0 h 66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7700" h="667553">
                  <a:moveTo>
                    <a:pt x="615315" y="0"/>
                  </a:moveTo>
                  <a:lnTo>
                    <a:pt x="32385" y="0"/>
                  </a:lnTo>
                  <a:cubicBezTo>
                    <a:pt x="14288" y="0"/>
                    <a:pt x="0" y="15240"/>
                    <a:pt x="0" y="32385"/>
                  </a:cubicBezTo>
                  <a:lnTo>
                    <a:pt x="0" y="425768"/>
                  </a:lnTo>
                  <a:cubicBezTo>
                    <a:pt x="0" y="443865"/>
                    <a:pt x="14288" y="458153"/>
                    <a:pt x="32385" y="458153"/>
                  </a:cubicBezTo>
                  <a:lnTo>
                    <a:pt x="244241" y="467778"/>
                  </a:lnTo>
                  <a:lnTo>
                    <a:pt x="123524" y="667553"/>
                  </a:lnTo>
                  <a:lnTo>
                    <a:pt x="373781" y="468731"/>
                  </a:lnTo>
                  <a:lnTo>
                    <a:pt x="615315" y="459105"/>
                  </a:lnTo>
                  <a:cubicBezTo>
                    <a:pt x="633413" y="459105"/>
                    <a:pt x="647700" y="443865"/>
                    <a:pt x="647700" y="426720"/>
                  </a:cubicBezTo>
                  <a:lnTo>
                    <a:pt x="647700" y="33338"/>
                  </a:lnTo>
                  <a:cubicBezTo>
                    <a:pt x="647700" y="15240"/>
                    <a:pt x="633413" y="0"/>
                    <a:pt x="61531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C09F12BE-7CEB-CAF7-19C4-50B6F2B0ED26}"/>
                </a:ext>
              </a:extLst>
            </p:cNvPr>
            <p:cNvSpPr/>
            <p:nvPr/>
          </p:nvSpPr>
          <p:spPr bwMode="auto">
            <a:xfrm>
              <a:off x="1796882" y="1133259"/>
              <a:ext cx="31180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kumimoji="1" lang="ja-JP" altLang="en-US" sz="20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？</a:t>
              </a:r>
            </a:p>
          </p:txBody>
        </p:sp>
      </p:grpSp>
      <p:sp>
        <p:nvSpPr>
          <p:cNvPr id="17408" name="テキスト ボックス 17407">
            <a:extLst>
              <a:ext uri="{FF2B5EF4-FFF2-40B4-BE49-F238E27FC236}">
                <a16:creationId xmlns:a16="http://schemas.microsoft.com/office/drawing/2014/main" id="{343B4256-DCE1-905F-8564-8DC9CBB2B69F}"/>
              </a:ext>
            </a:extLst>
          </p:cNvPr>
          <p:cNvSpPr txBox="1"/>
          <p:nvPr/>
        </p:nvSpPr>
        <p:spPr>
          <a:xfrm>
            <a:off x="848544" y="252111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問題・課題</a:t>
            </a:r>
          </a:p>
        </p:txBody>
      </p:sp>
      <p:sp>
        <p:nvSpPr>
          <p:cNvPr id="17409" name="テキスト ボックス 17408">
            <a:extLst>
              <a:ext uri="{FF2B5EF4-FFF2-40B4-BE49-F238E27FC236}">
                <a16:creationId xmlns:a16="http://schemas.microsoft.com/office/drawing/2014/main" id="{CBFA8767-BBF1-B5C1-6AFD-2A637A431A6A}"/>
              </a:ext>
            </a:extLst>
          </p:cNvPr>
          <p:cNvSpPr txBox="1"/>
          <p:nvPr/>
        </p:nvSpPr>
        <p:spPr>
          <a:xfrm>
            <a:off x="2360712" y="2521117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デジタルサイネージで解決？</a:t>
            </a:r>
            <a:endParaRPr kumimoji="1" lang="en-US" altLang="ja-JP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ea typeface="メイリオ" panose="020B0604030504040204" pitchFamily="50" charset="-128"/>
              </a:rPr>
              <a:t>→弊社へご相談ください！</a:t>
            </a:r>
          </a:p>
        </p:txBody>
      </p:sp>
      <p:sp>
        <p:nvSpPr>
          <p:cNvPr id="17416" name="テキスト ボックス 17415">
            <a:extLst>
              <a:ext uri="{FF2B5EF4-FFF2-40B4-BE49-F238E27FC236}">
                <a16:creationId xmlns:a16="http://schemas.microsoft.com/office/drawing/2014/main" id="{B5CC2102-EB00-9915-CABF-4779811EFBBF}"/>
              </a:ext>
            </a:extLst>
          </p:cNvPr>
          <p:cNvSpPr txBox="1"/>
          <p:nvPr/>
        </p:nvSpPr>
        <p:spPr>
          <a:xfrm>
            <a:off x="5330112" y="2521117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ご提案・プレゼン</a:t>
            </a:r>
            <a:endParaRPr kumimoji="1" lang="en-US" altLang="ja-JP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運用確認・見積もり調整</a:t>
            </a:r>
            <a:endParaRPr kumimoji="1" lang="ja-JP" altLang="en-US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7417" name="テキスト ボックス 17416">
            <a:extLst>
              <a:ext uri="{FF2B5EF4-FFF2-40B4-BE49-F238E27FC236}">
                <a16:creationId xmlns:a16="http://schemas.microsoft.com/office/drawing/2014/main" id="{26C19BDF-70CB-3998-F84F-6C02E61D6E71}"/>
              </a:ext>
            </a:extLst>
          </p:cNvPr>
          <p:cNvSpPr txBox="1"/>
          <p:nvPr/>
        </p:nvSpPr>
        <p:spPr>
          <a:xfrm>
            <a:off x="819296" y="407822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運用開始</a:t>
            </a:r>
          </a:p>
        </p:txBody>
      </p:sp>
      <p:sp>
        <p:nvSpPr>
          <p:cNvPr id="17420" name="テキスト ボックス 17419">
            <a:extLst>
              <a:ext uri="{FF2B5EF4-FFF2-40B4-BE49-F238E27FC236}">
                <a16:creationId xmlns:a16="http://schemas.microsoft.com/office/drawing/2014/main" id="{A2937243-B9CD-7904-52D8-0EBFFEC069DD}"/>
              </a:ext>
            </a:extLst>
          </p:cNvPr>
          <p:cNvSpPr txBox="1"/>
          <p:nvPr/>
        </p:nvSpPr>
        <p:spPr>
          <a:xfrm>
            <a:off x="2514334" y="522070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運用アドバイス</a:t>
            </a:r>
            <a:endParaRPr kumimoji="1" lang="ja-JP" altLang="en-US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7421" name="テキスト ボックス 17420">
            <a:extLst>
              <a:ext uri="{FF2B5EF4-FFF2-40B4-BE49-F238E27FC236}">
                <a16:creationId xmlns:a16="http://schemas.microsoft.com/office/drawing/2014/main" id="{337A5483-7705-6863-78CF-8B055CBBA714}"/>
              </a:ext>
            </a:extLst>
          </p:cNvPr>
          <p:cNvSpPr txBox="1"/>
          <p:nvPr/>
        </p:nvSpPr>
        <p:spPr>
          <a:xfrm>
            <a:off x="5351" y="5498483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ヘルプデスク・保守</a:t>
            </a:r>
            <a:endParaRPr kumimoji="1" lang="en-US" altLang="ja-JP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(24</a:t>
            </a:r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時間</a:t>
            </a:r>
            <a: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365</a:t>
            </a:r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日受付</a:t>
            </a:r>
            <a: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)</a:t>
            </a:r>
            <a:endParaRPr kumimoji="1" lang="ja-JP" altLang="en-US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7422" name="テキスト ボックス 17421">
            <a:extLst>
              <a:ext uri="{FF2B5EF4-FFF2-40B4-BE49-F238E27FC236}">
                <a16:creationId xmlns:a16="http://schemas.microsoft.com/office/drawing/2014/main" id="{DB846509-049C-5587-5598-B87DA3DAF85E}"/>
              </a:ext>
            </a:extLst>
          </p:cNvPr>
          <p:cNvSpPr txBox="1"/>
          <p:nvPr/>
        </p:nvSpPr>
        <p:spPr>
          <a:xfrm>
            <a:off x="4989004" y="5420121"/>
            <a:ext cx="2059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コンテンツ作成</a:t>
            </a:r>
            <a:b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</a:br>
            <a: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Web</a:t>
            </a:r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コンテンツ開発</a:t>
            </a:r>
            <a:endParaRPr kumimoji="1" lang="ja-JP" altLang="en-US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7423" name="テキスト ボックス 17422">
            <a:extLst>
              <a:ext uri="{FF2B5EF4-FFF2-40B4-BE49-F238E27FC236}">
                <a16:creationId xmlns:a16="http://schemas.microsoft.com/office/drawing/2014/main" id="{4B9F3B14-91CD-734C-E909-E3C74F0C3825}"/>
              </a:ext>
            </a:extLst>
          </p:cNvPr>
          <p:cNvSpPr txBox="1"/>
          <p:nvPr/>
        </p:nvSpPr>
        <p:spPr>
          <a:xfrm>
            <a:off x="8662213" y="206266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合意</a:t>
            </a:r>
            <a:endParaRPr lang="en-US" altLang="ja-JP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ご契約</a:t>
            </a:r>
          </a:p>
        </p:txBody>
      </p:sp>
      <p:sp>
        <p:nvSpPr>
          <p:cNvPr id="17424" name="テキスト ボックス 17423">
            <a:extLst>
              <a:ext uri="{FF2B5EF4-FFF2-40B4-BE49-F238E27FC236}">
                <a16:creationId xmlns:a16="http://schemas.microsoft.com/office/drawing/2014/main" id="{687B912B-9C7F-1385-A30C-E84A1176B9B6}"/>
              </a:ext>
            </a:extLst>
          </p:cNvPr>
          <p:cNvSpPr txBox="1"/>
          <p:nvPr/>
        </p:nvSpPr>
        <p:spPr>
          <a:xfrm>
            <a:off x="8733420" y="321924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施工会議</a:t>
            </a:r>
            <a:br>
              <a:rPr lang="en-US" altLang="ja-JP" sz="1600" dirty="0">
                <a:solidFill>
                  <a:schemeClr val="accent6"/>
                </a:solidFill>
                <a:ea typeface="メイリオ" panose="020B0604030504040204" pitchFamily="50" charset="-128"/>
              </a:rPr>
            </a:br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定例会参加</a:t>
            </a:r>
            <a:endParaRPr kumimoji="1" lang="ja-JP" altLang="en-US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7427" name="テキスト ボックス 17426">
            <a:extLst>
              <a:ext uri="{FF2B5EF4-FFF2-40B4-BE49-F238E27FC236}">
                <a16:creationId xmlns:a16="http://schemas.microsoft.com/office/drawing/2014/main" id="{D97F262F-1E42-8414-806D-6DE1B7802870}"/>
              </a:ext>
            </a:extLst>
          </p:cNvPr>
          <p:cNvSpPr txBox="1"/>
          <p:nvPr/>
        </p:nvSpPr>
        <p:spPr>
          <a:xfrm>
            <a:off x="7257256" y="5239846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機器・ソフトウェア手配</a:t>
            </a:r>
            <a:endParaRPr lang="en-US" altLang="ja-JP" sz="16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システム設定</a:t>
            </a:r>
          </a:p>
        </p:txBody>
      </p:sp>
      <p:sp>
        <p:nvSpPr>
          <p:cNvPr id="17429" name="テキスト ボックス 17428">
            <a:extLst>
              <a:ext uri="{FF2B5EF4-FFF2-40B4-BE49-F238E27FC236}">
                <a16:creationId xmlns:a16="http://schemas.microsoft.com/office/drawing/2014/main" id="{E642A4D7-C178-041A-22D6-B4F87E880742}"/>
              </a:ext>
            </a:extLst>
          </p:cNvPr>
          <p:cNvSpPr txBox="1"/>
          <p:nvPr/>
        </p:nvSpPr>
        <p:spPr>
          <a:xfrm>
            <a:off x="5548468" y="419822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/>
                </a:solidFill>
                <a:ea typeface="メイリオ" panose="020B0604030504040204" pitchFamily="50" charset="-128"/>
              </a:rPr>
              <a:t>施工工事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デジタルサイネージの導入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2023-07-20T07:27:01Z</dcterms:modified>
</cp:coreProperties>
</file>