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E78"/>
    <a:srgbClr val="5DA0D7"/>
    <a:srgbClr val="1D2088"/>
    <a:srgbClr val="FFFFFF"/>
    <a:srgbClr val="4D4D4D"/>
    <a:srgbClr val="777777"/>
    <a:srgbClr val="787878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1" d="100"/>
          <a:sy n="101" d="100"/>
        </p:scale>
        <p:origin x="1518" y="102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A590423-4E18-CBDF-CE0C-5F21775D2C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9BCEA6D-FD14-14CD-5EE0-B18D66AA12F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743600C-209F-4AE6-A771-5A31AE69B45F}" type="datetimeFigureOut">
              <a:rPr lang="ja-JP" altLang="en-US"/>
              <a:pPr>
                <a:defRPr/>
              </a:pPr>
              <a:t>2023/7/20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6505C95-5840-D6C1-0A50-8467D39AA8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F32B0BB-DA0F-868B-2428-8908F86BD1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1D21A72-CB6F-4E50-A8C4-F34F82210E1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C63C8C6-67D9-6D5E-9124-5BC3DBD3B0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9E9FBF9-C2D7-417B-1B51-39C9C3FB12F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D9EA24C-4CEE-4787-88F4-9145EE07F17E}" type="datetimeFigureOut">
              <a:rPr lang="ja-JP" altLang="en-US"/>
              <a:pPr>
                <a:defRPr/>
              </a:pPr>
              <a:t>2023/7/20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CBDE66FA-914E-5AA8-DFDD-B2043151263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19295917-E328-E31D-CBE4-CCDA38937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C2568F-3F38-6162-7C03-5A198CD8896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F95EF4-601F-3B8F-F1A6-60CFCA27D9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C43CC74-3F1F-4840-A0F5-6463433E58B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2" name="フッター プレースホルダー 3">
            <a:extLst>
              <a:ext uri="{FF2B5EF4-FFF2-40B4-BE49-F238E27FC236}">
                <a16:creationId xmlns:a16="http://schemas.microsoft.com/office/drawing/2014/main" id="{F3AEE6EA-71FB-4878-E4D4-2A5646EF94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5446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D67534E0-4AB0-C2DE-56E3-E454E99D8C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6AC24489-193F-E0E6-EDC3-0A12C92925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66B84BBD-ED99-B8D5-0345-95745285B2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8D7A2844-98FC-409B-901D-7279C210862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026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1C88A337-36F2-F435-3EFC-FB8B2120F8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63D99187-7A5F-5708-58D7-A17BE6CBFD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333161BB-AE3B-62BC-919C-B6BF9C451B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C6E0D330-3ADE-40AE-98A3-A019777A850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5407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3881C215-F831-1515-E868-7E703D41FA6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24393299-5228-0D12-3E86-3F3A3A4BB0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AE019F15-27E2-81F0-52C2-E07442D740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981DFB79-0A31-4C71-9791-89252F2E937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8561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AFF55B18-B4F8-EAB5-442B-45C8D2D3FFC7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214E0C1D-09F8-57D0-3B8A-8204E65416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05EDB8D-18C7-71CA-8079-BD343AC641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9CA2CEBB-7986-42F9-B625-B125B9D3A78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312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755BF111-13C2-A0CE-B9DB-A7E8A0AF2FF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D40ACB9-F041-F66E-F652-5A64B1A8C8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ea typeface="メイリオ" panose="020B0604030504040204" pitchFamily="50" charset="-128"/>
              </a:defRPr>
            </a:lvl1pPr>
          </a:lstStyle>
          <a:p>
            <a:fld id="{574A68E3-407B-4846-A5B1-2157573C2780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8780B26C-925D-3094-4982-E4C202558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029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8CAEB25B-1C9A-4EFF-CC60-1412908F03FD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80DC3F1E-039D-5699-BF5C-97B67A103F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946A9C28-5429-8415-024B-075D15AB34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29F0B31B-C66B-4BD5-A7E2-58560497F51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940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38CC27E7-C8FA-CEC6-7009-5A239ECAE7B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832171FE-D5C6-84BB-91AB-7ED9F35EB74C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8F725D43-C6C9-B93D-EF9D-88846CC39F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07BF59-9FE6-D504-FFF9-07BC4A3951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342BC99C-D559-4E22-AD85-4177574B763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12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C2C7D9C4-F167-8A5D-46D9-CE8EE405588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290CDAD3-B28E-9E5E-EF71-2C9B59E8E8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3CCABA6D-B7DC-3D8F-E584-749F4C9A42DD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9D3B7A2-C388-08B5-2570-5ED70B7572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F6F5775-F580-D4A4-6240-180B58200D4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B91261D-7E5B-9E2A-767A-291F6E7C3C71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B00229D6-2386-23E8-33C2-DFBF09EF96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062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3">
            <a:extLst>
              <a:ext uri="{FF2B5EF4-FFF2-40B4-BE49-F238E27FC236}">
                <a16:creationId xmlns:a16="http://schemas.microsoft.com/office/drawing/2014/main" id="{224E22D8-CDEB-852C-28F5-AC041AE83DA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042A716E-1E15-1697-AC85-0E5BFCA572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89FBDEAE-A0BC-41B1-B8C3-0D6D051AD950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B886715-62F4-A428-0FEF-BF6536421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5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BC487AB9-112C-AB24-A622-EF6639A799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2C33C945-7825-86FC-DA68-6A71EEE9A56F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480184B6-F87A-FA46-F7B1-22250187FC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94CBF886-F246-47E3-F2E7-8B60402EDE8A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5E0B5B-FC18-83FF-E305-7E709BF336F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A8AFFC12-94F3-016B-24BC-A3660AE79D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092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87C17301-34E4-B0C5-134D-CA92A4B707F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99546A11-22CB-301F-0051-94C29F0F007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7CA1D727-C8B7-260C-DE71-74D3BFB497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DD3D67-48C1-FE66-9980-7BE7152EA0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ea typeface="メイリオ" panose="020B0604030504040204" pitchFamily="50" charset="-128"/>
              </a:defRPr>
            </a:lvl1pPr>
          </a:lstStyle>
          <a:p>
            <a:fld id="{B438C8A2-2BEC-496F-8251-CC2460CB531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240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C4CDEE-D2F5-1159-DC11-61D3033F5F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97C0BA4-621B-A1BF-6528-8FB4A0C589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63614460-F667-4FB4-B76D-FB539B9736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608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9A79B24B-24BE-315F-C6F9-4C3B12BBB93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A14601A4-F337-AAB1-979B-C8D62C46C1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  <p:sldLayoutId id="2147483969" r:id="rId12"/>
    <p:sldLayoutId id="2147483970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>
            <a:extLst>
              <a:ext uri="{FF2B5EF4-FFF2-40B4-BE49-F238E27FC236}">
                <a16:creationId xmlns:a16="http://schemas.microsoft.com/office/drawing/2014/main" id="{5CE29066-2986-F90A-B21C-B7632AE6D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スマートフォン利用による弊害</a:t>
            </a:r>
          </a:p>
        </p:txBody>
      </p:sp>
      <p:sp>
        <p:nvSpPr>
          <p:cNvPr id="15363" name="正方形/長方形 1">
            <a:extLst>
              <a:ext uri="{FF2B5EF4-FFF2-40B4-BE49-F238E27FC236}">
                <a16:creationId xmlns:a16="http://schemas.microsoft.com/office/drawing/2014/main" id="{F002878B-7923-3E9F-3ACE-956E56BB5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0975" y="1196975"/>
            <a:ext cx="5267325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40000"/>
              </a:lnSpc>
              <a:spcAft>
                <a:spcPts val="600"/>
              </a:spcAft>
            </a:pPr>
            <a:r>
              <a:rPr lang="ja-JP" altLang="en-US" sz="2800">
                <a:solidFill>
                  <a:srgbClr val="4D4D4D"/>
                </a:solidFill>
                <a:ea typeface="メイリオ" panose="020B0604030504040204" pitchFamily="50" charset="-128"/>
              </a:rPr>
              <a:t>急増する様々な「不調」</a:t>
            </a:r>
            <a:br>
              <a:rPr lang="en-US" altLang="ja-JP" sz="2800">
                <a:solidFill>
                  <a:srgbClr val="4D4D4D"/>
                </a:solidFill>
                <a:ea typeface="メイリオ" panose="020B0604030504040204" pitchFamily="50" charset="-128"/>
              </a:rPr>
            </a:br>
            <a:r>
              <a:rPr lang="ja-JP" altLang="en-US" sz="2800">
                <a:solidFill>
                  <a:srgbClr val="4D4D4D"/>
                </a:solidFill>
                <a:ea typeface="メイリオ" panose="020B0604030504040204" pitchFamily="50" charset="-128"/>
              </a:rPr>
              <a:t>特に多いのは・・・・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FC23C70-0F66-FC53-E3B4-E9666F17672D}"/>
              </a:ext>
            </a:extLst>
          </p:cNvPr>
          <p:cNvSpPr/>
          <p:nvPr/>
        </p:nvSpPr>
        <p:spPr bwMode="auto">
          <a:xfrm>
            <a:off x="992188" y="2816225"/>
            <a:ext cx="3240087" cy="3240088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2400" dirty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スマホ使い過ぎ</a:t>
            </a:r>
            <a:endParaRPr lang="en-US" altLang="ja-JP" sz="2400" dirty="0">
              <a:solidFill>
                <a:schemeClr val="bg1"/>
              </a:solidFill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4800" dirty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「脳過労」</a:t>
            </a: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44E5727C-4EAD-DF2F-ADB5-7DE38B045861}"/>
              </a:ext>
            </a:extLst>
          </p:cNvPr>
          <p:cNvCxnSpPr/>
          <p:nvPr/>
        </p:nvCxnSpPr>
        <p:spPr>
          <a:xfrm>
            <a:off x="4394200" y="4113213"/>
            <a:ext cx="1260475" cy="0"/>
          </a:xfrm>
          <a:prstGeom prst="straightConnector1">
            <a:avLst/>
          </a:prstGeom>
          <a:ln w="508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" name="正方形/長方形 13">
            <a:extLst>
              <a:ext uri="{FF2B5EF4-FFF2-40B4-BE49-F238E27FC236}">
                <a16:creationId xmlns:a16="http://schemas.microsoft.com/office/drawing/2014/main" id="{FA22DCA5-1151-F7D8-E080-65F9FF00E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6600" y="2816225"/>
            <a:ext cx="3240088" cy="3240088"/>
          </a:xfrm>
          <a:prstGeom prst="rect">
            <a:avLst/>
          </a:prstGeom>
          <a:solidFill>
            <a:srgbClr val="173E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40000"/>
              </a:lnSpc>
              <a:spcAft>
                <a:spcPts val="600"/>
              </a:spcAft>
            </a:pPr>
            <a:r>
              <a:rPr lang="ja-JP" altLang="en-US" sz="4800">
                <a:solidFill>
                  <a:schemeClr val="bg1"/>
                </a:solidFill>
                <a:ea typeface="メイリオ" panose="020B0604030504040204" pitchFamily="50" charset="-128"/>
              </a:rPr>
              <a:t>記憶力</a:t>
            </a:r>
            <a:br>
              <a:rPr lang="en-US" altLang="ja-JP" sz="4800">
                <a:solidFill>
                  <a:schemeClr val="bg1"/>
                </a:solidFill>
                <a:ea typeface="メイリオ" panose="020B0604030504040204" pitchFamily="50" charset="-128"/>
              </a:rPr>
            </a:br>
            <a:r>
              <a:rPr lang="ja-JP" altLang="en-US" sz="4800">
                <a:solidFill>
                  <a:schemeClr val="bg1"/>
                </a:solidFill>
                <a:ea typeface="メイリオ" panose="020B0604030504040204" pitchFamily="50" charset="-128"/>
              </a:rPr>
              <a:t>意欲低下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ＭＳ Ｐゴシック</vt:lpstr>
      <vt:lpstr>Arial</vt:lpstr>
      <vt:lpstr>Calibri</vt:lpstr>
      <vt:lpstr>Times New Roman</vt:lpstr>
      <vt:lpstr>Wingdings</vt:lpstr>
      <vt:lpstr>PowerPoint Design</vt:lpstr>
      <vt:lpstr>スマートフォン利用による弊害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2023-07-20T06:25:02Z</dcterms:modified>
</cp:coreProperties>
</file>