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removePersonalInfoOnSave="1" saveSubsetFonts="1" autoCompressPictures="0">
  <p:sldMasterIdLst>
    <p:sldMasterId id="2147483658" r:id="rId1"/>
  </p:sldMasterIdLst>
  <p:notesMasterIdLst>
    <p:notesMasterId r:id="rId3"/>
  </p:notesMasterIdLst>
  <p:handoutMasterIdLst>
    <p:handoutMasterId r:id="rId4"/>
  </p:handoutMasterIdLst>
  <p:sldIdLst>
    <p:sldId id="507" r:id="rId2"/>
  </p:sldIdLst>
  <p:sldSz cx="9906000" cy="6858000" type="A4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メイリオ" panose="020B0604030504040204" pitchFamily="50" charset="-128"/>
        <a:ea typeface="ＭＳ Ｐゴシック" panose="020B0600070205080204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メイリオ" panose="020B0604030504040204" pitchFamily="50" charset="-128"/>
        <a:ea typeface="ＭＳ Ｐゴシック" panose="020B0600070205080204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メイリオ" panose="020B0604030504040204" pitchFamily="50" charset="-128"/>
        <a:ea typeface="ＭＳ Ｐゴシック" panose="020B0600070205080204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メイリオ" panose="020B0604030504040204" pitchFamily="50" charset="-128"/>
        <a:ea typeface="ＭＳ Ｐゴシック" panose="020B0600070205080204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メイリオ" panose="020B0604030504040204" pitchFamily="50" charset="-128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メイリオ" panose="020B0604030504040204" pitchFamily="50" charset="-128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メイリオ" panose="020B0604030504040204" pitchFamily="50" charset="-128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メイリオ" panose="020B0604030504040204" pitchFamily="50" charset="-128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メイリオ" panose="020B0604030504040204" pitchFamily="50" charset="-128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185">
          <p15:clr>
            <a:srgbClr val="A4A3A4"/>
          </p15:clr>
        </p15:guide>
        <p15:guide id="3" orient="horz" pos="3135">
          <p15:clr>
            <a:srgbClr val="A4A3A4"/>
          </p15:clr>
        </p15:guide>
        <p15:guide id="4" orient="horz" pos="3974">
          <p15:clr>
            <a:srgbClr val="A4A3A4"/>
          </p15:clr>
        </p15:guide>
        <p15:guide id="5" orient="horz" pos="391">
          <p15:clr>
            <a:srgbClr val="A4A3A4"/>
          </p15:clr>
        </p15:guide>
        <p15:guide id="6" pos="512">
          <p15:clr>
            <a:srgbClr val="A4A3A4"/>
          </p15:clr>
        </p15:guide>
        <p15:guide id="7" pos="5728">
          <p15:clr>
            <a:srgbClr val="A4A3A4"/>
          </p15:clr>
        </p15:guide>
        <p15:guide id="8" pos="3120">
          <p15:clr>
            <a:srgbClr val="A4A3A4"/>
          </p15:clr>
        </p15:guide>
        <p15:guide id="9" pos="2145">
          <p15:clr>
            <a:srgbClr val="A4A3A4"/>
          </p15:clr>
        </p15:guide>
        <p15:guide id="10" pos="409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F7F7F"/>
    <a:srgbClr val="173E78"/>
    <a:srgbClr val="5DA0D7"/>
    <a:srgbClr val="1D2088"/>
    <a:srgbClr val="FFFFFF"/>
    <a:srgbClr val="4D4D4D"/>
    <a:srgbClr val="777777"/>
    <a:srgbClr val="78787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42" autoAdjust="0"/>
    <p:restoredTop sz="96078" autoAdjust="0"/>
  </p:normalViewPr>
  <p:slideViewPr>
    <p:cSldViewPr>
      <p:cViewPr varScale="1">
        <p:scale>
          <a:sx n="107" d="100"/>
          <a:sy n="107" d="100"/>
        </p:scale>
        <p:origin x="1404" y="108"/>
      </p:cViewPr>
      <p:guideLst>
        <p:guide orient="horz" pos="2160"/>
        <p:guide orient="horz" pos="1185"/>
        <p:guide orient="horz" pos="3135"/>
        <p:guide orient="horz" pos="3974"/>
        <p:guide orient="horz" pos="391"/>
        <p:guide pos="512"/>
        <p:guide pos="5728"/>
        <p:guide pos="3120"/>
        <p:guide pos="2145"/>
        <p:guide pos="409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7" d="100"/>
          <a:sy n="97" d="100"/>
        </p:scale>
        <p:origin x="-3654" y="-108"/>
      </p:cViewPr>
      <p:guideLst>
        <p:guide orient="horz" pos="2880"/>
        <p:guide pos="216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E1897545-B0B1-66EB-3EFC-0714A436A87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F79E656E-B82E-A45F-731A-32291DF8700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AB00C314-2EAF-4ED9-B014-F51DDDF5A960}" type="datetimeFigureOut">
              <a:rPr lang="ja-JP" altLang="en-US"/>
              <a:pPr>
                <a:defRPr/>
              </a:pPr>
              <a:t>2023/8/25</a:t>
            </a:fld>
            <a:endParaRPr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D473CC28-F01F-EE91-9AAB-56D9DBC8415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F4C7B650-5311-F0A2-CF12-90073237060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287A3AE3-254C-41FA-BD11-92172D6A88B6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5541912D-E9B6-0B20-4C55-6D6F46DE5F7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C33FFEB6-ADED-2F56-EC84-3C707B03F330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B4D08A15-C77A-4CA8-B881-C4617826280F}" type="datetimeFigureOut">
              <a:rPr lang="ja-JP" altLang="en-US"/>
              <a:pPr>
                <a:defRPr/>
              </a:pPr>
              <a:t>2023/8/25</a:t>
            </a:fld>
            <a:endParaRPr lang="ja-JP" altLang="en-US"/>
          </a:p>
        </p:txBody>
      </p:sp>
      <p:sp>
        <p:nvSpPr>
          <p:cNvPr id="4" name="スライド イメージ プレースホルダー 3">
            <a:extLst>
              <a:ext uri="{FF2B5EF4-FFF2-40B4-BE49-F238E27FC236}">
                <a16:creationId xmlns:a16="http://schemas.microsoft.com/office/drawing/2014/main" id="{0803B65A-9F02-8B52-7D8D-5588089692FC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ー 4">
            <a:extLst>
              <a:ext uri="{FF2B5EF4-FFF2-40B4-BE49-F238E27FC236}">
                <a16:creationId xmlns:a16="http://schemas.microsoft.com/office/drawing/2014/main" id="{98948A43-E828-DE36-7398-3FE20E3BA4D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ja-JP" altLang="en-US" noProof="0"/>
              <a:t>マスター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14EE963-B79E-AF24-2166-A0F689F3D1D5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AF0AC82-AF5D-F88B-1493-601B5E50FBF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6D592D3A-5678-4DA3-A2CE-343A7923D92B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1"/>
          <p:cNvSpPr>
            <a:spLocks noGrp="1"/>
          </p:cNvSpPr>
          <p:nvPr>
            <p:ph type="ctrTitle"/>
          </p:nvPr>
        </p:nvSpPr>
        <p:spPr>
          <a:xfrm>
            <a:off x="812800" y="1880828"/>
            <a:ext cx="8280400" cy="1008062"/>
          </a:xfrm>
        </p:spPr>
        <p:txBody>
          <a:bodyPr anchor="t"/>
          <a:lstStyle>
            <a:lvl1pPr algn="ctr">
              <a:lnSpc>
                <a:spcPct val="120000"/>
              </a:lnSpc>
              <a:defRPr sz="3600" b="1">
                <a:solidFill>
                  <a:schemeClr val="tx1"/>
                </a:solidFill>
              </a:defRPr>
            </a:lvl1pPr>
          </a:lstStyle>
          <a:p>
            <a:endParaRPr lang="ja-JP" altLang="en-US" dirty="0"/>
          </a:p>
        </p:txBody>
      </p:sp>
      <p:sp>
        <p:nvSpPr>
          <p:cNvPr id="2" name="フッター プレースホルダー 3">
            <a:extLst>
              <a:ext uri="{FF2B5EF4-FFF2-40B4-BE49-F238E27FC236}">
                <a16:creationId xmlns:a16="http://schemas.microsoft.com/office/drawing/2014/main" id="{61FDB8B7-BC37-15CA-41EE-BC49B388EC8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solidFill>
            <a:schemeClr val="bg2"/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099042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ブランク（メインカラー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角丸四角形 3">
            <a:extLst>
              <a:ext uri="{FF2B5EF4-FFF2-40B4-BE49-F238E27FC236}">
                <a16:creationId xmlns:a16="http://schemas.microsoft.com/office/drawing/2014/main" id="{E1CAB55E-C93B-E425-9E2E-A43AE7B4D8F8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9906000" cy="6858000"/>
          </a:xfrm>
          <a:prstGeom prst="roundRect">
            <a:avLst>
              <a:gd name="adj" fmla="val 0"/>
            </a:avLst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>
              <a:lnSpc>
                <a:spcPct val="140000"/>
              </a:lnSpc>
              <a:spcAft>
                <a:spcPts val="600"/>
              </a:spcAft>
              <a:defRPr/>
            </a:pPr>
            <a:endParaRPr lang="ja-JP" altLang="en-US" sz="1600">
              <a:solidFill>
                <a:srgbClr val="4D4D4D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4" name="フッター プレースホルダー 2">
            <a:extLst>
              <a:ext uri="{FF2B5EF4-FFF2-40B4-BE49-F238E27FC236}">
                <a16:creationId xmlns:a16="http://schemas.microsoft.com/office/drawing/2014/main" id="{AB936E09-3B13-6DE3-57EA-CA7F5260030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 bwMode="white">
          <a:solidFill>
            <a:schemeClr val="bg1">
              <a:alpha val="20000"/>
            </a:schemeClr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rgbClr val="FFFFFF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  <p:sp>
        <p:nvSpPr>
          <p:cNvPr id="5" name="スライド番号プレースホルダー 5">
            <a:extLst>
              <a:ext uri="{FF2B5EF4-FFF2-40B4-BE49-F238E27FC236}">
                <a16:creationId xmlns:a16="http://schemas.microsoft.com/office/drawing/2014/main" id="{A17CBD99-CC1F-4BFA-AD61-40C4B490473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 bwMode="white">
          <a:xfrm>
            <a:off x="7437438" y="6592888"/>
            <a:ext cx="2311400" cy="25717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>
              <a:defRPr sz="1000" b="1">
                <a:solidFill>
                  <a:schemeClr val="bg1"/>
                </a:solidFill>
                <a:ea typeface="メイリオ" panose="020B0604030504040204" pitchFamily="50" charset="-128"/>
              </a:defRPr>
            </a:lvl1pPr>
          </a:lstStyle>
          <a:p>
            <a:fld id="{9B77A94F-070B-4BC3-B73C-BE5D4BA0D51D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492102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ブランク（サブカラー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角丸四角形 3">
            <a:extLst>
              <a:ext uri="{FF2B5EF4-FFF2-40B4-BE49-F238E27FC236}">
                <a16:creationId xmlns:a16="http://schemas.microsoft.com/office/drawing/2014/main" id="{50EEB9AD-E6B2-4302-F287-2D6E41566E33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9906000" cy="6858000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>
              <a:lnSpc>
                <a:spcPct val="140000"/>
              </a:lnSpc>
              <a:spcAft>
                <a:spcPts val="600"/>
              </a:spcAft>
              <a:defRPr/>
            </a:pPr>
            <a:endParaRPr lang="ja-JP" altLang="en-US" sz="1600">
              <a:solidFill>
                <a:srgbClr val="4D4D4D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4" name="フッター プレースホルダー 2">
            <a:extLst>
              <a:ext uri="{FF2B5EF4-FFF2-40B4-BE49-F238E27FC236}">
                <a16:creationId xmlns:a16="http://schemas.microsoft.com/office/drawing/2014/main" id="{2D7EC264-B242-CBE9-9330-44DD47603DE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 bwMode="white">
          <a:solidFill>
            <a:schemeClr val="bg1"/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tx2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  <p:sp>
        <p:nvSpPr>
          <p:cNvPr id="5" name="スライド番号プレースホルダー 5">
            <a:extLst>
              <a:ext uri="{FF2B5EF4-FFF2-40B4-BE49-F238E27FC236}">
                <a16:creationId xmlns:a16="http://schemas.microsoft.com/office/drawing/2014/main" id="{08F691D8-85BF-B0CA-4079-B172D7AA45F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7437438" y="6592888"/>
            <a:ext cx="2311400" cy="25717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>
              <a:defRPr sz="1000" b="1">
                <a:solidFill>
                  <a:schemeClr val="tx2"/>
                </a:solidFill>
                <a:ea typeface="メイリオ" panose="020B0604030504040204" pitchFamily="50" charset="-128"/>
              </a:defRPr>
            </a:lvl1pPr>
          </a:lstStyle>
          <a:p>
            <a:fld id="{1D47E5F8-A218-4EE5-8F4D-6AD0B9FB9760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6828772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ブランク（サブカラー#2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角丸四角形 3">
            <a:extLst>
              <a:ext uri="{FF2B5EF4-FFF2-40B4-BE49-F238E27FC236}">
                <a16:creationId xmlns:a16="http://schemas.microsoft.com/office/drawing/2014/main" id="{5AD1E7B0-3C0B-E433-645D-3F7CB55EC57C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9906000" cy="6858000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>
              <a:lnSpc>
                <a:spcPct val="140000"/>
              </a:lnSpc>
              <a:spcAft>
                <a:spcPts val="600"/>
              </a:spcAft>
              <a:defRPr/>
            </a:pPr>
            <a:endParaRPr lang="ja-JP" altLang="en-US" sz="1600">
              <a:solidFill>
                <a:srgbClr val="4D4D4D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4" name="フッター プレースホルダー 2">
            <a:extLst>
              <a:ext uri="{FF2B5EF4-FFF2-40B4-BE49-F238E27FC236}">
                <a16:creationId xmlns:a16="http://schemas.microsoft.com/office/drawing/2014/main" id="{A3BD2E8F-1589-051B-ABA1-9253497A35C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 bwMode="white">
          <a:solidFill>
            <a:schemeClr val="bg1"/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  <p:sp>
        <p:nvSpPr>
          <p:cNvPr id="5" name="スライド番号プレースホルダー 5">
            <a:extLst>
              <a:ext uri="{FF2B5EF4-FFF2-40B4-BE49-F238E27FC236}">
                <a16:creationId xmlns:a16="http://schemas.microsoft.com/office/drawing/2014/main" id="{43360A42-3DBD-BC39-5981-65524AAFC20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7437438" y="6592888"/>
            <a:ext cx="2311400" cy="25717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>
              <a:defRPr sz="1000" b="1">
                <a:solidFill>
                  <a:srgbClr val="4D4D4D"/>
                </a:solidFill>
                <a:ea typeface="メイリオ" panose="020B0604030504040204" pitchFamily="50" charset="-128"/>
              </a:defRPr>
            </a:lvl1pPr>
          </a:lstStyle>
          <a:p>
            <a:fld id="{CF118F11-051B-4DED-9E95-960FD83A4F9A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9210754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ブランク（ブラック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角丸四角形 3">
            <a:extLst>
              <a:ext uri="{FF2B5EF4-FFF2-40B4-BE49-F238E27FC236}">
                <a16:creationId xmlns:a16="http://schemas.microsoft.com/office/drawing/2014/main" id="{D6D3DA93-C222-15FD-16D0-E7E6F56A9E1A}"/>
              </a:ext>
            </a:extLst>
          </p:cNvPr>
          <p:cNvSpPr/>
          <p:nvPr userDrawn="1"/>
        </p:nvSpPr>
        <p:spPr bwMode="auto">
          <a:xfrm>
            <a:off x="0" y="0"/>
            <a:ext cx="9906000" cy="6858000"/>
          </a:xfrm>
          <a:prstGeom prst="roundRect">
            <a:avLst>
              <a:gd name="adj" fmla="val 0"/>
            </a:avLst>
          </a:prstGeom>
          <a:solidFill>
            <a:schemeClr val="accent6"/>
          </a:solidFill>
          <a:ln>
            <a:noFill/>
          </a:ln>
          <a:effectLst/>
        </p:spPr>
        <p:txBody>
          <a:bodyPr lIns="0" tIns="0" rIns="0" bIns="0" anchor="ctr">
            <a:spAutoFit/>
          </a:bodyPr>
          <a:lstStyle/>
          <a:p>
            <a:pPr algn="just" fontAlgn="auto">
              <a:lnSpc>
                <a:spcPct val="140000"/>
              </a:lnSpc>
              <a:spcAft>
                <a:spcPts val="600"/>
              </a:spcAft>
              <a:defRPr/>
            </a:pPr>
            <a:endParaRPr lang="ja-JP" altLang="en-US" sz="1600" dirty="0">
              <a:solidFill>
                <a:srgbClr val="4D4D4D"/>
              </a:solidFill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4" name="フッター プレースホルダー 2">
            <a:extLst>
              <a:ext uri="{FF2B5EF4-FFF2-40B4-BE49-F238E27FC236}">
                <a16:creationId xmlns:a16="http://schemas.microsoft.com/office/drawing/2014/main" id="{86315DEB-09C7-B7D0-D8BC-7282BC60EA6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 bwMode="white">
          <a:solidFill>
            <a:schemeClr val="bg1">
              <a:alpha val="20000"/>
            </a:schemeClr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rgbClr val="FFFFFF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  <p:sp>
        <p:nvSpPr>
          <p:cNvPr id="5" name="スライド番号プレースホルダー 5">
            <a:extLst>
              <a:ext uri="{FF2B5EF4-FFF2-40B4-BE49-F238E27FC236}">
                <a16:creationId xmlns:a16="http://schemas.microsoft.com/office/drawing/2014/main" id="{F06BEC4D-D7F5-E83F-6A0B-705E5EA7967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 bwMode="white">
          <a:xfrm>
            <a:off x="7437438" y="6592888"/>
            <a:ext cx="2311400" cy="25717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>
              <a:defRPr sz="1000" b="1">
                <a:solidFill>
                  <a:schemeClr val="bg1"/>
                </a:solidFill>
                <a:ea typeface="メイリオ" panose="020B0604030504040204" pitchFamily="50" charset="-128"/>
              </a:defRPr>
            </a:lvl1pPr>
          </a:lstStyle>
          <a:p>
            <a:fld id="{C8C9C5F1-E39A-4C86-9160-FAAD5D6AF82B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0274777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目次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6">
            <a:extLst>
              <a:ext uri="{FF2B5EF4-FFF2-40B4-BE49-F238E27FC236}">
                <a16:creationId xmlns:a16="http://schemas.microsoft.com/office/drawing/2014/main" id="{53675F90-4B47-DD44-C9F3-52AA3D3FBC6D}"/>
              </a:ext>
            </a:extLst>
          </p:cNvPr>
          <p:cNvSpPr>
            <a:spLocks noChangeArrowheads="1"/>
          </p:cNvSpPr>
          <p:nvPr userDrawn="1"/>
        </p:nvSpPr>
        <p:spPr bwMode="gray">
          <a:xfrm>
            <a:off x="0" y="0"/>
            <a:ext cx="1892300" cy="6858000"/>
          </a:xfrm>
          <a:prstGeom prst="rect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>
              <a:defRPr/>
            </a:pPr>
            <a:endParaRPr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4" name="スライド番号プレースホルダー 5">
            <a:extLst>
              <a:ext uri="{FF2B5EF4-FFF2-40B4-BE49-F238E27FC236}">
                <a16:creationId xmlns:a16="http://schemas.microsoft.com/office/drawing/2014/main" id="{2F3A5CE8-3F72-1CF1-4310-5168E90687F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7437438" y="6592888"/>
            <a:ext cx="2311400" cy="25717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>
              <a:defRPr sz="1000" b="1">
                <a:ea typeface="メイリオ" panose="020B0604030504040204" pitchFamily="50" charset="-128"/>
              </a:defRPr>
            </a:lvl1pPr>
          </a:lstStyle>
          <a:p>
            <a:fld id="{58DB41E5-C06E-4E70-9D39-FC357CBD3071}" type="slidenum">
              <a:rPr lang="ja-JP" altLang="en-US"/>
              <a:pPr/>
              <a:t>‹#›</a:t>
            </a:fld>
            <a:endParaRPr lang="ja-JP" altLang="en-US"/>
          </a:p>
        </p:txBody>
      </p:sp>
      <p:sp>
        <p:nvSpPr>
          <p:cNvPr id="5" name="フッター プレースホルダー 2">
            <a:extLst>
              <a:ext uri="{FF2B5EF4-FFF2-40B4-BE49-F238E27FC236}">
                <a16:creationId xmlns:a16="http://schemas.microsoft.com/office/drawing/2014/main" id="{C99212E2-3382-69A8-884E-231A5F01D2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white">
          <a:solidFill>
            <a:schemeClr val="bg1">
              <a:alpha val="20000"/>
            </a:schemeClr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093949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目次#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直線コネクタ 2">
            <a:extLst>
              <a:ext uri="{FF2B5EF4-FFF2-40B4-BE49-F238E27FC236}">
                <a16:creationId xmlns:a16="http://schemas.microsoft.com/office/drawing/2014/main" id="{C1ACF609-9445-EB67-A657-49A5F44B82F2}"/>
              </a:ext>
            </a:extLst>
          </p:cNvPr>
          <p:cNvCxnSpPr/>
          <p:nvPr userDrawn="1"/>
        </p:nvCxnSpPr>
        <p:spPr>
          <a:xfrm>
            <a:off x="0" y="3500438"/>
            <a:ext cx="9906000" cy="0"/>
          </a:xfrm>
          <a:prstGeom prst="line">
            <a:avLst/>
          </a:prstGeom>
          <a:ln w="63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72480" y="3032956"/>
            <a:ext cx="9361040" cy="396044"/>
          </a:xfrm>
        </p:spPr>
        <p:txBody>
          <a:bodyPr/>
          <a:lstStyle>
            <a:lvl1pPr algn="ctr">
              <a:defRPr sz="3200">
                <a:solidFill>
                  <a:schemeClr val="tx2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4" name="フッター プレースホルダー 2">
            <a:extLst>
              <a:ext uri="{FF2B5EF4-FFF2-40B4-BE49-F238E27FC236}">
                <a16:creationId xmlns:a16="http://schemas.microsoft.com/office/drawing/2014/main" id="{B33CA389-A296-73FE-8D49-8190AE29B6C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solidFill>
            <a:schemeClr val="bg2"/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  <p:sp>
        <p:nvSpPr>
          <p:cNvPr id="5" name="スライド番号プレースホルダー 5">
            <a:extLst>
              <a:ext uri="{FF2B5EF4-FFF2-40B4-BE49-F238E27FC236}">
                <a16:creationId xmlns:a16="http://schemas.microsoft.com/office/drawing/2014/main" id="{D7CA3E26-5D3A-32F1-23AA-F91490B9F87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7437438" y="6592888"/>
            <a:ext cx="2311400" cy="25717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>
              <a:defRPr sz="1000" b="1">
                <a:solidFill>
                  <a:srgbClr val="4D4D4D"/>
                </a:solidFill>
                <a:ea typeface="メイリオ" panose="020B0604030504040204" pitchFamily="50" charset="-128"/>
              </a:defRPr>
            </a:lvl1pPr>
          </a:lstStyle>
          <a:p>
            <a:fld id="{1BE2424F-E352-4022-A968-1770BA8EF25C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3360867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目次#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角丸四角形 3">
            <a:extLst>
              <a:ext uri="{FF2B5EF4-FFF2-40B4-BE49-F238E27FC236}">
                <a16:creationId xmlns:a16="http://schemas.microsoft.com/office/drawing/2014/main" id="{A18FB1C8-D1E9-A87A-41B2-884A58BC6067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9906000" cy="6858000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>
              <a:lnSpc>
                <a:spcPct val="140000"/>
              </a:lnSpc>
              <a:spcAft>
                <a:spcPts val="600"/>
              </a:spcAft>
              <a:defRPr/>
            </a:pPr>
            <a:endParaRPr lang="ja-JP" altLang="en-US" sz="1600">
              <a:solidFill>
                <a:srgbClr val="4D4D4D"/>
              </a:solidFill>
            </a:endParaRPr>
          </a:p>
        </p:txBody>
      </p:sp>
      <p:cxnSp>
        <p:nvCxnSpPr>
          <p:cNvPr id="4" name="直線コネクタ 3">
            <a:extLst>
              <a:ext uri="{FF2B5EF4-FFF2-40B4-BE49-F238E27FC236}">
                <a16:creationId xmlns:a16="http://schemas.microsoft.com/office/drawing/2014/main" id="{42A31DDF-9C63-805C-16F1-C08087A5FF91}"/>
              </a:ext>
            </a:extLst>
          </p:cNvPr>
          <p:cNvCxnSpPr/>
          <p:nvPr userDrawn="1"/>
        </p:nvCxnSpPr>
        <p:spPr>
          <a:xfrm>
            <a:off x="0" y="3500438"/>
            <a:ext cx="9906000" cy="0"/>
          </a:xfrm>
          <a:prstGeom prst="line">
            <a:avLst/>
          </a:prstGeom>
          <a:ln w="63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72480" y="3032956"/>
            <a:ext cx="9361040" cy="396044"/>
          </a:xfrm>
        </p:spPr>
        <p:txBody>
          <a:bodyPr/>
          <a:lstStyle>
            <a:lvl1pPr algn="ctr">
              <a:defRPr sz="3200">
                <a:solidFill>
                  <a:schemeClr val="tx2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5" name="フッター プレースホルダー 2">
            <a:extLst>
              <a:ext uri="{FF2B5EF4-FFF2-40B4-BE49-F238E27FC236}">
                <a16:creationId xmlns:a16="http://schemas.microsoft.com/office/drawing/2014/main" id="{3515F476-A497-C045-C21C-E5E1CC815E6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solidFill>
            <a:schemeClr val="bg1"/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tx2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868286F-2E1E-5FFC-48A4-8B5C1601A22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7437438" y="6592888"/>
            <a:ext cx="2311400" cy="25717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>
              <a:defRPr sz="1000" b="1">
                <a:solidFill>
                  <a:schemeClr val="tx2"/>
                </a:solidFill>
                <a:ea typeface="メイリオ" panose="020B0604030504040204" pitchFamily="50" charset="-128"/>
              </a:defRPr>
            </a:lvl1pPr>
          </a:lstStyle>
          <a:p>
            <a:fld id="{4BBE10A2-DC9F-4FEF-A24A-90D9E8F69038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664773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C Banner">
            <a:extLst>
              <a:ext uri="{FF2B5EF4-FFF2-40B4-BE49-F238E27FC236}">
                <a16:creationId xmlns:a16="http://schemas.microsoft.com/office/drawing/2014/main" id="{BCBA60CC-189E-F322-B7F9-A287E926233E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6553200"/>
            <a:ext cx="9906000" cy="306388"/>
          </a:xfrm>
          <a:prstGeom prst="rect">
            <a:avLst/>
          </a:prstGeom>
          <a:solidFill>
            <a:srgbClr val="1D208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endParaRPr lang="en-US" altLang="ja-JP" sz="12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3" name="AC Banner">
            <a:extLst>
              <a:ext uri="{FF2B5EF4-FFF2-40B4-BE49-F238E27FC236}">
                <a16:creationId xmlns:a16="http://schemas.microsoft.com/office/drawing/2014/main" id="{E0B619CD-5C16-9A79-179A-874C51EC0F27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9906000" cy="620713"/>
          </a:xfrm>
          <a:prstGeom prst="rect">
            <a:avLst/>
          </a:prstGeom>
          <a:solidFill>
            <a:srgbClr val="1D208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endParaRPr lang="en-US" altLang="ja-JP" sz="1200">
              <a:latin typeface="Times New Roman" pitchFamily="18" charset="0"/>
            </a:endParaRPr>
          </a:p>
        </p:txBody>
      </p:sp>
      <p:sp>
        <p:nvSpPr>
          <p:cNvPr id="4" name="Line 5">
            <a:extLst>
              <a:ext uri="{FF2B5EF4-FFF2-40B4-BE49-F238E27FC236}">
                <a16:creationId xmlns:a16="http://schemas.microsoft.com/office/drawing/2014/main" id="{321ED793-554F-50F8-83BD-B717E24C2438}"/>
              </a:ext>
            </a:extLst>
          </p:cNvPr>
          <p:cNvSpPr>
            <a:spLocks noChangeShapeType="1"/>
          </p:cNvSpPr>
          <p:nvPr userDrawn="1"/>
        </p:nvSpPr>
        <p:spPr bwMode="gray">
          <a:xfrm>
            <a:off x="0" y="620713"/>
            <a:ext cx="99060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/>
          <a:p>
            <a:endParaRPr lang="ja-JP" altLang="en-US"/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8EAFA846-8672-B31A-F9F2-6987B69B8D2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639763"/>
            <a:ext cx="9906000" cy="36512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ABE0825F-339A-C6D6-0028-60D84A2FCFBC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6489700"/>
            <a:ext cx="9906000" cy="36513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811CA12B-8330-A498-F2F7-016703285077}"/>
              </a:ext>
            </a:extLst>
          </p:cNvPr>
          <p:cNvSpPr txBox="1">
            <a:spLocks/>
          </p:cNvSpPr>
          <p:nvPr userDrawn="1"/>
        </p:nvSpPr>
        <p:spPr>
          <a:xfrm>
            <a:off x="4521200" y="6556375"/>
            <a:ext cx="5256213" cy="257175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ja-JP"/>
            </a:defPPr>
            <a:lvl1pPr marL="0" algn="r" defTabSz="914400" rtl="0" eaLnBrk="1" latinLnBrk="0" hangingPunct="1">
              <a:defRPr kumimoji="1" sz="1000" b="1" kern="1200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b="0" dirty="0">
                <a:solidFill>
                  <a:schemeClr val="bg1"/>
                </a:solidFill>
              </a:rPr>
              <a:t>Copyright © 2015-2016 </a:t>
            </a:r>
            <a:r>
              <a:rPr lang="ja-JP" altLang="en-US" b="0" dirty="0">
                <a:solidFill>
                  <a:schemeClr val="bg1"/>
                </a:solidFill>
              </a:rPr>
              <a:t>企画書・提案書テンプレートの作り方 </a:t>
            </a:r>
            <a:r>
              <a:rPr lang="en-US" altLang="ja-JP" b="0" dirty="0">
                <a:solidFill>
                  <a:schemeClr val="bg1"/>
                </a:solidFill>
              </a:rPr>
              <a:t>All Rights Reserved.</a:t>
            </a:r>
            <a:endParaRPr lang="ja-JP" altLang="en-US" dirty="0">
              <a:solidFill>
                <a:schemeClr val="bg1"/>
              </a:solidFill>
            </a:endParaRPr>
          </a:p>
        </p:txBody>
      </p:sp>
      <p:sp>
        <p:nvSpPr>
          <p:cNvPr id="12" name="タイトル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8" name="フッター プレースホルダー 3">
            <a:extLst>
              <a:ext uri="{FF2B5EF4-FFF2-40B4-BE49-F238E27FC236}">
                <a16:creationId xmlns:a16="http://schemas.microsoft.com/office/drawing/2014/main" id="{9589BF02-DB44-B5C7-4C8B-C31A0CD066E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solidFill>
            <a:schemeClr val="bg2"/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653957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補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角丸四角形 3">
            <a:extLst>
              <a:ext uri="{FF2B5EF4-FFF2-40B4-BE49-F238E27FC236}">
                <a16:creationId xmlns:a16="http://schemas.microsoft.com/office/drawing/2014/main" id="{E1407D84-8BAC-1EE4-5E6A-F2D5C7B13D20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9906000" cy="657225"/>
          </a:xfrm>
          <a:prstGeom prst="roundRect">
            <a:avLst>
              <a:gd name="adj" fmla="val 0"/>
            </a:avLst>
          </a:prstGeom>
          <a:solidFill>
            <a:schemeClr val="tx1">
              <a:alpha val="7999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>
              <a:lnSpc>
                <a:spcPct val="140000"/>
              </a:lnSpc>
              <a:spcAft>
                <a:spcPts val="600"/>
              </a:spcAft>
              <a:defRPr/>
            </a:pPr>
            <a:endParaRPr lang="ja-JP" altLang="en-US" sz="1600">
              <a:solidFill>
                <a:schemeClr val="bg1"/>
              </a:solidFill>
            </a:endParaRPr>
          </a:p>
        </p:txBody>
      </p:sp>
      <p:sp>
        <p:nvSpPr>
          <p:cNvPr id="12" name="タイトル 11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3" name="スライド番号プレースホルダー 5">
            <a:extLst>
              <a:ext uri="{FF2B5EF4-FFF2-40B4-BE49-F238E27FC236}">
                <a16:creationId xmlns:a16="http://schemas.microsoft.com/office/drawing/2014/main" id="{82486E46-8057-FE10-2723-77496221FB7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7437438" y="6592888"/>
            <a:ext cx="2311400" cy="25717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>
              <a:defRPr sz="1000" b="1">
                <a:solidFill>
                  <a:srgbClr val="4D4D4D"/>
                </a:solidFill>
                <a:ea typeface="メイリオ" panose="020B0604030504040204" pitchFamily="50" charset="-128"/>
              </a:defRPr>
            </a:lvl1pPr>
          </a:lstStyle>
          <a:p>
            <a:fld id="{CA09A06D-3A86-4947-9089-547D4A17EB05}" type="slidenum">
              <a:rPr lang="ja-JP" altLang="en-US"/>
              <a:pPr/>
              <a:t>‹#›</a:t>
            </a:fld>
            <a:endParaRPr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7F5DFA00-24DD-CE3E-8D0A-E39EDEA83E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lnSpc>
                <a:spcPct val="120000"/>
              </a:lnSpc>
              <a:defRPr sz="800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099534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補足#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3">
            <a:extLst>
              <a:ext uri="{FF2B5EF4-FFF2-40B4-BE49-F238E27FC236}">
                <a16:creationId xmlns:a16="http://schemas.microsoft.com/office/drawing/2014/main" id="{6F2015E8-E396-3C88-5513-8516ECE6B881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3175" y="0"/>
            <a:ext cx="9902825" cy="147638"/>
          </a:xfrm>
          <a:prstGeom prst="roundRect">
            <a:avLst>
              <a:gd name="adj" fmla="val 0"/>
            </a:avLst>
          </a:prstGeom>
          <a:pattFill prst="pct50">
            <a:fgClr>
              <a:schemeClr val="tx2"/>
            </a:fgClr>
            <a:bgClr>
              <a:schemeClr val="bg1"/>
            </a:bgClr>
          </a:patt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>
              <a:lnSpc>
                <a:spcPct val="140000"/>
              </a:lnSpc>
              <a:spcAft>
                <a:spcPts val="1200"/>
              </a:spcAft>
              <a:defRPr/>
            </a:pPr>
            <a:endParaRPr lang="en-US" altLang="ja-JP" sz="2000"/>
          </a:p>
        </p:txBody>
      </p:sp>
      <p:sp>
        <p:nvSpPr>
          <p:cNvPr id="4" name="AutoShape 3">
            <a:extLst>
              <a:ext uri="{FF2B5EF4-FFF2-40B4-BE49-F238E27FC236}">
                <a16:creationId xmlns:a16="http://schemas.microsoft.com/office/drawing/2014/main" id="{28C71481-99BC-38B2-4DA2-6CAD8E30EFF6}"/>
              </a:ext>
            </a:extLst>
          </p:cNvPr>
          <p:cNvSpPr>
            <a:spLocks noChangeArrowheads="1"/>
          </p:cNvSpPr>
          <p:nvPr userDrawn="1"/>
        </p:nvSpPr>
        <p:spPr bwMode="auto">
          <a:xfrm rot="16200000">
            <a:off x="-3358356" y="3369468"/>
            <a:ext cx="6865938" cy="152401"/>
          </a:xfrm>
          <a:prstGeom prst="roundRect">
            <a:avLst>
              <a:gd name="adj" fmla="val 0"/>
            </a:avLst>
          </a:prstGeom>
          <a:pattFill prst="pct50">
            <a:fgClr>
              <a:schemeClr val="tx2"/>
            </a:fgClr>
            <a:bgClr>
              <a:schemeClr val="bg1"/>
            </a:bgClr>
          </a:patt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>
              <a:lnSpc>
                <a:spcPct val="140000"/>
              </a:lnSpc>
              <a:spcAft>
                <a:spcPts val="1200"/>
              </a:spcAft>
              <a:defRPr/>
            </a:pPr>
            <a:endParaRPr lang="en-US" altLang="ja-JP" sz="2000"/>
          </a:p>
        </p:txBody>
      </p:sp>
      <p:sp>
        <p:nvSpPr>
          <p:cNvPr id="5" name="AutoShape 3">
            <a:extLst>
              <a:ext uri="{FF2B5EF4-FFF2-40B4-BE49-F238E27FC236}">
                <a16:creationId xmlns:a16="http://schemas.microsoft.com/office/drawing/2014/main" id="{FFC01356-47CC-1F1E-5D21-F7146E33C29D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1588" y="6729413"/>
            <a:ext cx="9902826" cy="149225"/>
          </a:xfrm>
          <a:prstGeom prst="roundRect">
            <a:avLst>
              <a:gd name="adj" fmla="val 0"/>
            </a:avLst>
          </a:prstGeom>
          <a:pattFill prst="pct50">
            <a:fgClr>
              <a:schemeClr val="tx2"/>
            </a:fgClr>
            <a:bgClr>
              <a:schemeClr val="bg1"/>
            </a:bgClr>
          </a:patt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>
              <a:lnSpc>
                <a:spcPct val="140000"/>
              </a:lnSpc>
              <a:spcAft>
                <a:spcPts val="1200"/>
              </a:spcAft>
              <a:defRPr/>
            </a:pPr>
            <a:endParaRPr lang="en-US" altLang="ja-JP" sz="2000"/>
          </a:p>
        </p:txBody>
      </p:sp>
      <p:sp>
        <p:nvSpPr>
          <p:cNvPr id="6" name="AutoShape 3">
            <a:extLst>
              <a:ext uri="{FF2B5EF4-FFF2-40B4-BE49-F238E27FC236}">
                <a16:creationId xmlns:a16="http://schemas.microsoft.com/office/drawing/2014/main" id="{9C9935BD-6B34-389F-6E7E-AFE016E73B2D}"/>
              </a:ext>
            </a:extLst>
          </p:cNvPr>
          <p:cNvSpPr>
            <a:spLocks noChangeArrowheads="1"/>
          </p:cNvSpPr>
          <p:nvPr userDrawn="1"/>
        </p:nvSpPr>
        <p:spPr bwMode="auto">
          <a:xfrm rot="16200000">
            <a:off x="6396831" y="3364707"/>
            <a:ext cx="6865937" cy="152400"/>
          </a:xfrm>
          <a:prstGeom prst="roundRect">
            <a:avLst>
              <a:gd name="adj" fmla="val 0"/>
            </a:avLst>
          </a:prstGeom>
          <a:pattFill prst="pct50">
            <a:fgClr>
              <a:schemeClr val="tx2"/>
            </a:fgClr>
            <a:bgClr>
              <a:schemeClr val="bg1"/>
            </a:bgClr>
          </a:patt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>
              <a:lnSpc>
                <a:spcPct val="140000"/>
              </a:lnSpc>
              <a:spcAft>
                <a:spcPts val="1200"/>
              </a:spcAft>
              <a:defRPr/>
            </a:pPr>
            <a:endParaRPr lang="en-US" altLang="ja-JP" sz="200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901A21B8-EC89-EA86-9CB3-CA0DFD508719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50813" y="147638"/>
            <a:ext cx="9602787" cy="6581775"/>
          </a:xfrm>
          <a:prstGeom prst="rect">
            <a:avLst/>
          </a:prstGeom>
          <a:noFill/>
          <a:ln w="635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>
              <a:lnSpc>
                <a:spcPct val="140000"/>
              </a:lnSpc>
              <a:spcAft>
                <a:spcPts val="600"/>
              </a:spcAft>
              <a:defRPr/>
            </a:pPr>
            <a:endParaRPr lang="ja-JP" altLang="en-US" sz="1600">
              <a:solidFill>
                <a:srgbClr val="4D4D4D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72480" y="692696"/>
            <a:ext cx="9361040" cy="396044"/>
          </a:xfrm>
        </p:spPr>
        <p:txBody>
          <a:bodyPr/>
          <a:lstStyle>
            <a:lvl1pPr algn="ctr">
              <a:defRPr b="1">
                <a:solidFill>
                  <a:schemeClr val="tx2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8" name="フッター プレースホルダー 2">
            <a:extLst>
              <a:ext uri="{FF2B5EF4-FFF2-40B4-BE49-F238E27FC236}">
                <a16:creationId xmlns:a16="http://schemas.microsoft.com/office/drawing/2014/main" id="{F00A512E-3ACD-7A7F-6DB5-7850469279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solidFill>
            <a:schemeClr val="bg2">
              <a:alpha val="80000"/>
            </a:schemeClr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982519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留意事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角丸四角形 3">
            <a:extLst>
              <a:ext uri="{FF2B5EF4-FFF2-40B4-BE49-F238E27FC236}">
                <a16:creationId xmlns:a16="http://schemas.microsoft.com/office/drawing/2014/main" id="{C634B6AA-BE59-F86D-AF28-823820915893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9906000" cy="6858000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>
              <a:lnSpc>
                <a:spcPct val="140000"/>
              </a:lnSpc>
              <a:spcAft>
                <a:spcPts val="600"/>
              </a:spcAft>
              <a:defRPr/>
            </a:pPr>
            <a:endParaRPr lang="ja-JP" altLang="en-US" sz="1600">
              <a:solidFill>
                <a:srgbClr val="4D4D4D"/>
              </a:solidFill>
            </a:endParaRPr>
          </a:p>
        </p:txBody>
      </p:sp>
      <p:sp>
        <p:nvSpPr>
          <p:cNvPr id="4" name="AutoShape 3">
            <a:extLst>
              <a:ext uri="{FF2B5EF4-FFF2-40B4-BE49-F238E27FC236}">
                <a16:creationId xmlns:a16="http://schemas.microsoft.com/office/drawing/2014/main" id="{3CC1A298-DC54-9D8B-E2EF-DAEA509404D1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812800" y="620713"/>
            <a:ext cx="8280400" cy="5688012"/>
          </a:xfrm>
          <a:prstGeom prst="roundRect">
            <a:avLst>
              <a:gd name="adj" fmla="val 1569"/>
            </a:avLst>
          </a:prstGeom>
          <a:solidFill>
            <a:schemeClr val="bg1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lIns="288000" tIns="540000" rIns="288000" bIns="180000" anchor="ctr"/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>
              <a:lnSpc>
                <a:spcPct val="140000"/>
              </a:lnSpc>
              <a:spcAft>
                <a:spcPts val="1200"/>
              </a:spcAft>
              <a:buFont typeface="Wingdings" pitchFamily="2" charset="2"/>
              <a:buNone/>
              <a:defRPr/>
            </a:pPr>
            <a:endParaRPr lang="en-US" altLang="ja-JP" sz="160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12800" y="908720"/>
            <a:ext cx="8280400" cy="396044"/>
          </a:xfrm>
        </p:spPr>
        <p:txBody>
          <a:bodyPr/>
          <a:lstStyle>
            <a:lvl1pPr algn="ctr">
              <a:defRPr b="1">
                <a:solidFill>
                  <a:schemeClr val="accent2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5" name="フッター プレースホルダー 2">
            <a:extLst>
              <a:ext uri="{FF2B5EF4-FFF2-40B4-BE49-F238E27FC236}">
                <a16:creationId xmlns:a16="http://schemas.microsoft.com/office/drawing/2014/main" id="{5AD1DE57-57CA-FEA6-1A8C-9E5FF326B20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 bwMode="white">
          <a:solidFill>
            <a:schemeClr val="bg1"/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296B01C-EFB7-85BE-4E03-365149B3272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7437438" y="6592888"/>
            <a:ext cx="2311400" cy="25717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>
              <a:defRPr sz="1000" b="1">
                <a:ea typeface="メイリオ" panose="020B0604030504040204" pitchFamily="50" charset="-128"/>
              </a:defRPr>
            </a:lvl1pPr>
          </a:lstStyle>
          <a:p>
            <a:fld id="{E53E688E-30AC-4FB5-88FD-317BA0D2938D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719093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ブランク（ベースカラー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348F1B74-2C19-E4C0-75B8-729AF161C89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solidFill>
            <a:schemeClr val="bg2"/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  <p:sp>
        <p:nvSpPr>
          <p:cNvPr id="4" name="スライド番号プレースホルダー 5">
            <a:extLst>
              <a:ext uri="{FF2B5EF4-FFF2-40B4-BE49-F238E27FC236}">
                <a16:creationId xmlns:a16="http://schemas.microsoft.com/office/drawing/2014/main" id="{C045E89C-1866-F479-8F75-0EDB9DC8E94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7437438" y="6592888"/>
            <a:ext cx="2311400" cy="25717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>
              <a:defRPr sz="1000" b="1">
                <a:solidFill>
                  <a:schemeClr val="tx2"/>
                </a:solidFill>
                <a:ea typeface="メイリオ" panose="020B0604030504040204" pitchFamily="50" charset="-128"/>
              </a:defRPr>
            </a:lvl1pPr>
          </a:lstStyle>
          <a:p>
            <a:fld id="{81CAE0B2-93B0-411C-976A-0779E6CA813D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8939207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>
            <a:extLst>
              <a:ext uri="{FF2B5EF4-FFF2-40B4-BE49-F238E27FC236}">
                <a16:creationId xmlns:a16="http://schemas.microsoft.com/office/drawing/2014/main" id="{1BFC9FA6-D4D2-3849-9F30-A3CA0C976DBE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273050" y="152400"/>
            <a:ext cx="93599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6" name="フッター プレースホルダー 3">
            <a:extLst>
              <a:ext uri="{FF2B5EF4-FFF2-40B4-BE49-F238E27FC236}">
                <a16:creationId xmlns:a16="http://schemas.microsoft.com/office/drawing/2014/main" id="{E6D0C2C9-CD15-D817-B114-2CA60A3C672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2075" y="6575425"/>
            <a:ext cx="633413" cy="201613"/>
          </a:xfrm>
          <a:prstGeom prst="rect">
            <a:avLst/>
          </a:prstGeom>
          <a:solidFill>
            <a:srgbClr val="EAEAEA"/>
          </a:solidFill>
          <a:ln>
            <a:noFill/>
          </a:ln>
        </p:spPr>
        <p:txBody>
          <a:bodyPr wrap="square" lIns="0" tIns="36000" rIns="0" bIns="18000" anchor="ctr" anchorCtr="0">
            <a:spAutoFit/>
          </a:bodyPr>
          <a:lstStyle>
            <a:lvl1pPr algn="ctr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 sz="800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36" r:id="rId1"/>
    <p:sldLayoutId id="2147484037" r:id="rId2"/>
    <p:sldLayoutId id="2147484038" r:id="rId3"/>
    <p:sldLayoutId id="2147484039" r:id="rId4"/>
    <p:sldLayoutId id="2147484040" r:id="rId5"/>
    <p:sldLayoutId id="2147484041" r:id="rId6"/>
    <p:sldLayoutId id="2147484042" r:id="rId7"/>
    <p:sldLayoutId id="2147484043" r:id="rId8"/>
    <p:sldLayoutId id="2147484044" r:id="rId9"/>
    <p:sldLayoutId id="2147484045" r:id="rId10"/>
    <p:sldLayoutId id="2147484046" r:id="rId11"/>
    <p:sldLayoutId id="2147484047" r:id="rId12"/>
    <p:sldLayoutId id="2147484048" r:id="rId13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22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タイトル 1">
            <a:extLst>
              <a:ext uri="{FF2B5EF4-FFF2-40B4-BE49-F238E27FC236}">
                <a16:creationId xmlns:a16="http://schemas.microsoft.com/office/drawing/2014/main" id="{089FBB84-7AC8-B3EA-D1CA-5E8D1F446A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/>
              <a:t>DX</a:t>
            </a:r>
            <a:r>
              <a:rPr lang="ja-JP" altLang="en-US"/>
              <a:t>の検討体制</a:t>
            </a:r>
          </a:p>
        </p:txBody>
      </p:sp>
      <p:sp>
        <p:nvSpPr>
          <p:cNvPr id="15363" name="正方形/長方形 88">
            <a:extLst>
              <a:ext uri="{FF2B5EF4-FFF2-40B4-BE49-F238E27FC236}">
                <a16:creationId xmlns:a16="http://schemas.microsoft.com/office/drawing/2014/main" id="{164B8E19-ABFE-A8BB-2C79-6A43F72876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8588" y="6335713"/>
            <a:ext cx="9685337" cy="22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36000" tIns="36000" rIns="36000" bIns="36000" anchor="ctr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9pPr>
          </a:lstStyle>
          <a:p>
            <a:pPr algn="r" eaLnBrk="1" hangingPunct="1"/>
            <a:r>
              <a:rPr lang="ja-JP" altLang="en-US" sz="1000">
                <a:ea typeface="メイリオ" panose="020B0604030504040204" pitchFamily="50" charset="-128"/>
              </a:rPr>
              <a:t>「確実に成果を出す　業務変革型ＤＸの進め方」から引用 </a:t>
            </a:r>
          </a:p>
        </p:txBody>
      </p:sp>
      <p:sp>
        <p:nvSpPr>
          <p:cNvPr id="95" name="正方形/長方形 94">
            <a:extLst>
              <a:ext uri="{FF2B5EF4-FFF2-40B4-BE49-F238E27FC236}">
                <a16:creationId xmlns:a16="http://schemas.microsoft.com/office/drawing/2014/main" id="{F0780DF1-546E-4DB1-CFF1-4BF07A0B18CB}"/>
              </a:ext>
            </a:extLst>
          </p:cNvPr>
          <p:cNvSpPr/>
          <p:nvPr/>
        </p:nvSpPr>
        <p:spPr bwMode="auto">
          <a:xfrm>
            <a:off x="3621088" y="944563"/>
            <a:ext cx="2519362" cy="863600"/>
          </a:xfrm>
          <a:prstGeom prst="rect">
            <a:avLst/>
          </a:prstGeom>
          <a:solidFill>
            <a:schemeClr val="bg1"/>
          </a:solidFill>
          <a:ln>
            <a:solidFill>
              <a:schemeClr val="accent6"/>
            </a:solidFill>
          </a:ln>
          <a:effectLst/>
        </p:spPr>
        <p:txBody>
          <a:bodyPr lIns="36000" tIns="72000" rIns="72000" bIns="36000" anchor="ctr"/>
          <a:lstStyle/>
          <a:p>
            <a:pPr>
              <a:lnSpc>
                <a:spcPct val="140000"/>
              </a:lnSpc>
              <a:spcAft>
                <a:spcPts val="600"/>
              </a:spcAft>
              <a:defRPr/>
            </a:pPr>
            <a:r>
              <a:rPr lang="ja-JP" altLang="en-US" sz="1200" dirty="0">
                <a:solidFill>
                  <a:srgbClr val="4D4D4D"/>
                </a:solidFill>
                <a:ea typeface="メイリオ" pitchFamily="50" charset="-128"/>
                <a:cs typeface="メイリオ" pitchFamily="50" charset="-128"/>
              </a:rPr>
              <a:t>プロジェクトの立ち上げ、検討内容の評価・承認を行う</a:t>
            </a:r>
            <a:endParaRPr lang="en-US" altLang="ja-JP" sz="1200" dirty="0">
              <a:solidFill>
                <a:srgbClr val="4D4D4D"/>
              </a:solidFill>
              <a:ea typeface="メイリオ" pitchFamily="50" charset="-128"/>
              <a:cs typeface="メイリオ" pitchFamily="50" charset="-128"/>
            </a:endParaRPr>
          </a:p>
          <a:p>
            <a:pPr algn="ctr">
              <a:lnSpc>
                <a:spcPct val="140000"/>
              </a:lnSpc>
              <a:spcAft>
                <a:spcPts val="600"/>
              </a:spcAft>
              <a:defRPr/>
            </a:pPr>
            <a:r>
              <a:rPr lang="ja-JP" altLang="en-US" sz="1200" dirty="0">
                <a:solidFill>
                  <a:srgbClr val="4D4D4D"/>
                </a:solidFill>
                <a:ea typeface="メイリオ" pitchFamily="50" charset="-128"/>
                <a:cs typeface="メイリオ" pitchFamily="50" charset="-128"/>
              </a:rPr>
              <a:t>生産本部　吉田本部長</a:t>
            </a:r>
          </a:p>
        </p:txBody>
      </p:sp>
      <p:sp>
        <p:nvSpPr>
          <p:cNvPr id="15365" name="正方形/長方形 13">
            <a:extLst>
              <a:ext uri="{FF2B5EF4-FFF2-40B4-BE49-F238E27FC236}">
                <a16:creationId xmlns:a16="http://schemas.microsoft.com/office/drawing/2014/main" id="{D75997E7-6C81-C996-4AC7-13952C5D54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21088" y="657225"/>
            <a:ext cx="2519362" cy="287338"/>
          </a:xfrm>
          <a:prstGeom prst="rect">
            <a:avLst/>
          </a:prstGeom>
          <a:solidFill>
            <a:srgbClr val="173E78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36000" tIns="36000" rIns="36000" bIns="36000" anchor="ctr"/>
          <a:lstStyle>
            <a:lvl1pPr eaLnBrk="0" hangingPunct="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9pPr>
          </a:lstStyle>
          <a:p>
            <a:pPr algn="ctr">
              <a:spcAft>
                <a:spcPts val="600"/>
              </a:spcAft>
            </a:pPr>
            <a:r>
              <a:rPr lang="ja-JP" altLang="en-US" sz="1200">
                <a:solidFill>
                  <a:schemeClr val="bg1"/>
                </a:solidFill>
                <a:ea typeface="メイリオ" panose="020B0604030504040204" pitchFamily="50" charset="-128"/>
              </a:rPr>
              <a:t>プロジェクトマネージャ</a:t>
            </a:r>
            <a:r>
              <a:rPr lang="en-US" altLang="ja-JP" sz="1200">
                <a:solidFill>
                  <a:schemeClr val="bg1"/>
                </a:solidFill>
                <a:ea typeface="メイリオ" panose="020B0604030504040204" pitchFamily="50" charset="-128"/>
              </a:rPr>
              <a:t>(PM)</a:t>
            </a:r>
            <a:endParaRPr lang="ja-JP" altLang="en-US" sz="1200">
              <a:solidFill>
                <a:schemeClr val="bg1"/>
              </a:solidFill>
              <a:ea typeface="メイリオ" panose="020B0604030504040204" pitchFamily="50" charset="-128"/>
            </a:endParaRPr>
          </a:p>
        </p:txBody>
      </p:sp>
      <p:cxnSp>
        <p:nvCxnSpPr>
          <p:cNvPr id="25" name="直線矢印コネクタ 24">
            <a:extLst>
              <a:ext uri="{FF2B5EF4-FFF2-40B4-BE49-F238E27FC236}">
                <a16:creationId xmlns:a16="http://schemas.microsoft.com/office/drawing/2014/main" id="{AF386CAD-1655-F3CE-2C1C-3DA78CDDEEC2}"/>
              </a:ext>
            </a:extLst>
          </p:cNvPr>
          <p:cNvCxnSpPr>
            <a:stCxn id="26" idx="2"/>
            <a:endCxn id="15370" idx="0"/>
          </p:cNvCxnSpPr>
          <p:nvPr/>
        </p:nvCxnSpPr>
        <p:spPr>
          <a:xfrm>
            <a:off x="4881563" y="3282950"/>
            <a:ext cx="0" cy="1722438"/>
          </a:xfrm>
          <a:prstGeom prst="straightConnector1">
            <a:avLst/>
          </a:prstGeom>
          <a:ln w="19050">
            <a:headEnd type="none"/>
            <a:tailEnd type="non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72210AEE-CD75-D3B1-E8A8-4558F70C1393}"/>
              </a:ext>
            </a:extLst>
          </p:cNvPr>
          <p:cNvSpPr/>
          <p:nvPr/>
        </p:nvSpPr>
        <p:spPr bwMode="auto">
          <a:xfrm>
            <a:off x="3621088" y="2239963"/>
            <a:ext cx="2519362" cy="1042987"/>
          </a:xfrm>
          <a:prstGeom prst="rect">
            <a:avLst/>
          </a:prstGeom>
          <a:solidFill>
            <a:schemeClr val="bg1"/>
          </a:solidFill>
          <a:ln>
            <a:solidFill>
              <a:schemeClr val="accent6"/>
            </a:solidFill>
          </a:ln>
          <a:effectLst/>
        </p:spPr>
        <p:txBody>
          <a:bodyPr lIns="36000" tIns="72000" rIns="72000" bIns="36000" anchor="ctr"/>
          <a:lstStyle/>
          <a:p>
            <a:pPr>
              <a:lnSpc>
                <a:spcPct val="140000"/>
              </a:lnSpc>
              <a:spcAft>
                <a:spcPts val="600"/>
              </a:spcAft>
              <a:defRPr/>
            </a:pPr>
            <a:r>
              <a:rPr lang="ja-JP" altLang="en-US" sz="1200" dirty="0">
                <a:solidFill>
                  <a:srgbClr val="4D4D4D"/>
                </a:solidFill>
                <a:ea typeface="メイリオ" pitchFamily="50" charset="-128"/>
                <a:cs typeface="メイリオ" pitchFamily="50" charset="-128"/>
              </a:rPr>
              <a:t>検討内容と進捗を管理し、</a:t>
            </a:r>
            <a:r>
              <a:rPr lang="en-US" altLang="ja-JP" sz="1200" dirty="0">
                <a:solidFill>
                  <a:srgbClr val="4D4D4D"/>
                </a:solidFill>
                <a:ea typeface="メイリオ" pitchFamily="50" charset="-128"/>
                <a:cs typeface="メイリオ" pitchFamily="50" charset="-128"/>
              </a:rPr>
              <a:t>PM</a:t>
            </a:r>
            <a:r>
              <a:rPr lang="ja-JP" altLang="en-US" sz="1200" dirty="0">
                <a:solidFill>
                  <a:srgbClr val="4D4D4D"/>
                </a:solidFill>
                <a:ea typeface="メイリオ" pitchFamily="50" charset="-128"/>
                <a:cs typeface="メイリオ" pitchFamily="50" charset="-128"/>
              </a:rPr>
              <a:t>に対する報告・相談を行う</a:t>
            </a:r>
            <a:endParaRPr lang="en-US" altLang="ja-JP" sz="1200" dirty="0">
              <a:solidFill>
                <a:srgbClr val="4D4D4D"/>
              </a:solidFill>
              <a:ea typeface="メイリオ" pitchFamily="50" charset="-128"/>
              <a:cs typeface="メイリオ" pitchFamily="50" charset="-128"/>
            </a:endParaRPr>
          </a:p>
          <a:p>
            <a:pPr algn="ctr">
              <a:lnSpc>
                <a:spcPct val="140000"/>
              </a:lnSpc>
              <a:spcAft>
                <a:spcPts val="600"/>
              </a:spcAft>
              <a:defRPr/>
            </a:pPr>
            <a:r>
              <a:rPr lang="ja-JP" altLang="en-US" sz="1200" dirty="0">
                <a:solidFill>
                  <a:srgbClr val="4D4D4D"/>
                </a:solidFill>
                <a:ea typeface="メイリオ" pitchFamily="50" charset="-128"/>
                <a:cs typeface="メイリオ" pitchFamily="50" charset="-128"/>
              </a:rPr>
              <a:t>製造部　坂本部長</a:t>
            </a:r>
          </a:p>
        </p:txBody>
      </p:sp>
      <p:sp>
        <p:nvSpPr>
          <p:cNvPr id="15368" name="正方形/長方形 13">
            <a:extLst>
              <a:ext uri="{FF2B5EF4-FFF2-40B4-BE49-F238E27FC236}">
                <a16:creationId xmlns:a16="http://schemas.microsoft.com/office/drawing/2014/main" id="{BF1B8BBA-712B-7225-5875-709964CC58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21088" y="1952625"/>
            <a:ext cx="2519362" cy="287338"/>
          </a:xfrm>
          <a:prstGeom prst="rect">
            <a:avLst/>
          </a:prstGeom>
          <a:solidFill>
            <a:srgbClr val="173E78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36000" tIns="36000" rIns="36000" bIns="36000" anchor="ctr"/>
          <a:lstStyle>
            <a:lvl1pPr eaLnBrk="0" hangingPunct="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9pPr>
          </a:lstStyle>
          <a:p>
            <a:pPr algn="ctr">
              <a:spcAft>
                <a:spcPts val="600"/>
              </a:spcAft>
            </a:pPr>
            <a:r>
              <a:rPr lang="ja-JP" altLang="en-US" sz="1200">
                <a:solidFill>
                  <a:schemeClr val="bg1"/>
                </a:solidFill>
                <a:ea typeface="メイリオ" panose="020B0604030504040204" pitchFamily="50" charset="-128"/>
              </a:rPr>
              <a:t>プロジェクトリーダ</a:t>
            </a:r>
            <a:r>
              <a:rPr lang="en-US" altLang="ja-JP" sz="1200">
                <a:solidFill>
                  <a:schemeClr val="bg1"/>
                </a:solidFill>
                <a:ea typeface="メイリオ" panose="020B0604030504040204" pitchFamily="50" charset="-128"/>
              </a:rPr>
              <a:t>(PL)</a:t>
            </a:r>
            <a:endParaRPr lang="ja-JP" altLang="en-US" sz="1200">
              <a:solidFill>
                <a:schemeClr val="bg1"/>
              </a:solidFill>
              <a:ea typeface="メイリオ" panose="020B0604030504040204" pitchFamily="50" charset="-128"/>
            </a:endParaRPr>
          </a:p>
        </p:txBody>
      </p:sp>
      <p:sp>
        <p:nvSpPr>
          <p:cNvPr id="29" name="正方形/長方形 28">
            <a:extLst>
              <a:ext uri="{FF2B5EF4-FFF2-40B4-BE49-F238E27FC236}">
                <a16:creationId xmlns:a16="http://schemas.microsoft.com/office/drawing/2014/main" id="{92DC01CA-B1F8-DD51-BF9B-502C2162D4FD}"/>
              </a:ext>
            </a:extLst>
          </p:cNvPr>
          <p:cNvSpPr/>
          <p:nvPr/>
        </p:nvSpPr>
        <p:spPr bwMode="auto">
          <a:xfrm>
            <a:off x="3621088" y="5292725"/>
            <a:ext cx="2519362" cy="1042988"/>
          </a:xfrm>
          <a:prstGeom prst="rect">
            <a:avLst/>
          </a:prstGeom>
          <a:solidFill>
            <a:schemeClr val="bg1"/>
          </a:solidFill>
          <a:ln>
            <a:solidFill>
              <a:schemeClr val="accent6"/>
            </a:solidFill>
          </a:ln>
          <a:effectLst/>
        </p:spPr>
        <p:txBody>
          <a:bodyPr lIns="36000" tIns="72000" rIns="72000" bIns="36000" anchor="ctr"/>
          <a:lstStyle/>
          <a:p>
            <a:pPr>
              <a:lnSpc>
                <a:spcPct val="140000"/>
              </a:lnSpc>
              <a:spcAft>
                <a:spcPts val="600"/>
              </a:spcAft>
              <a:defRPr/>
            </a:pPr>
            <a:r>
              <a:rPr lang="ja-JP" altLang="en-US" sz="1200" dirty="0">
                <a:solidFill>
                  <a:srgbClr val="4D4D4D"/>
                </a:solidFill>
                <a:ea typeface="メイリオ" pitchFamily="50" charset="-128"/>
                <a:cs typeface="メイリオ" pitchFamily="50" charset="-128"/>
              </a:rPr>
              <a:t>プロジェクトの立ち上げ、検討内容の評価・承認を行う</a:t>
            </a:r>
            <a:endParaRPr lang="en-US" altLang="ja-JP" sz="1200" dirty="0">
              <a:solidFill>
                <a:srgbClr val="4D4D4D"/>
              </a:solidFill>
              <a:ea typeface="メイリオ" pitchFamily="50" charset="-128"/>
              <a:cs typeface="メイリオ" pitchFamily="50" charset="-128"/>
            </a:endParaRPr>
          </a:p>
          <a:p>
            <a:pPr>
              <a:lnSpc>
                <a:spcPct val="140000"/>
              </a:lnSpc>
              <a:spcAft>
                <a:spcPts val="600"/>
              </a:spcAft>
              <a:defRPr/>
            </a:pPr>
            <a:r>
              <a:rPr lang="ja-JP" altLang="en-US" sz="1200" dirty="0">
                <a:solidFill>
                  <a:srgbClr val="4D4D4D"/>
                </a:solidFill>
                <a:ea typeface="メイリオ" pitchFamily="50" charset="-128"/>
                <a:cs typeface="メイリオ" pitchFamily="50" charset="-128"/>
              </a:rPr>
              <a:t>生産本部　吉田本部長</a:t>
            </a:r>
          </a:p>
        </p:txBody>
      </p:sp>
      <p:sp>
        <p:nvSpPr>
          <p:cNvPr id="15370" name="正方形/長方形 13">
            <a:extLst>
              <a:ext uri="{FF2B5EF4-FFF2-40B4-BE49-F238E27FC236}">
                <a16:creationId xmlns:a16="http://schemas.microsoft.com/office/drawing/2014/main" id="{EFF7F174-EF65-080B-2026-848D87A94B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21088" y="5005388"/>
            <a:ext cx="2519362" cy="287337"/>
          </a:xfrm>
          <a:prstGeom prst="rect">
            <a:avLst/>
          </a:prstGeom>
          <a:solidFill>
            <a:srgbClr val="173E78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36000" tIns="36000" rIns="36000" bIns="36000" anchor="ctr"/>
          <a:lstStyle>
            <a:lvl1pPr eaLnBrk="0" hangingPunct="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9pPr>
          </a:lstStyle>
          <a:p>
            <a:pPr algn="ctr">
              <a:spcAft>
                <a:spcPts val="600"/>
              </a:spcAft>
            </a:pPr>
            <a:r>
              <a:rPr lang="ja-JP" altLang="en-US" sz="1200">
                <a:solidFill>
                  <a:schemeClr val="bg1"/>
                </a:solidFill>
                <a:ea typeface="メイリオ" panose="020B0604030504040204" pitchFamily="50" charset="-128"/>
              </a:rPr>
              <a:t>プロジェクトマネージャ</a:t>
            </a:r>
            <a:r>
              <a:rPr lang="en-US" altLang="ja-JP" sz="1200">
                <a:solidFill>
                  <a:schemeClr val="bg1"/>
                </a:solidFill>
                <a:ea typeface="メイリオ" panose="020B0604030504040204" pitchFamily="50" charset="-128"/>
              </a:rPr>
              <a:t>(PM)</a:t>
            </a:r>
            <a:endParaRPr lang="ja-JP" altLang="en-US" sz="1200">
              <a:solidFill>
                <a:schemeClr val="bg1"/>
              </a:solidFill>
              <a:ea typeface="メイリオ" panose="020B0604030504040204" pitchFamily="50" charset="-128"/>
            </a:endParaRPr>
          </a:p>
        </p:txBody>
      </p:sp>
      <p:sp>
        <p:nvSpPr>
          <p:cNvPr id="32" name="正方形/長方形 31">
            <a:extLst>
              <a:ext uri="{FF2B5EF4-FFF2-40B4-BE49-F238E27FC236}">
                <a16:creationId xmlns:a16="http://schemas.microsoft.com/office/drawing/2014/main" id="{4C564A71-D3DA-D5A7-337F-6EB896EBF539}"/>
              </a:ext>
            </a:extLst>
          </p:cNvPr>
          <p:cNvSpPr/>
          <p:nvPr/>
        </p:nvSpPr>
        <p:spPr bwMode="auto">
          <a:xfrm>
            <a:off x="381000" y="3536950"/>
            <a:ext cx="2519363" cy="863600"/>
          </a:xfrm>
          <a:prstGeom prst="rect">
            <a:avLst/>
          </a:prstGeom>
          <a:solidFill>
            <a:schemeClr val="bg1"/>
          </a:solidFill>
          <a:ln>
            <a:solidFill>
              <a:schemeClr val="accent6"/>
            </a:solidFill>
          </a:ln>
          <a:effectLst/>
        </p:spPr>
        <p:txBody>
          <a:bodyPr lIns="36000" tIns="72000" rIns="72000" bIns="36000" anchor="ctr"/>
          <a:lstStyle/>
          <a:p>
            <a:pPr>
              <a:lnSpc>
                <a:spcPct val="140000"/>
              </a:lnSpc>
              <a:spcAft>
                <a:spcPts val="600"/>
              </a:spcAft>
              <a:defRPr/>
            </a:pPr>
            <a:r>
              <a:rPr lang="ja-JP" altLang="en-US" sz="1200" dirty="0">
                <a:solidFill>
                  <a:srgbClr val="4D4D4D"/>
                </a:solidFill>
                <a:ea typeface="メイリオ" pitchFamily="50" charset="-128"/>
                <a:cs typeface="メイリオ" pitchFamily="50" charset="-128"/>
              </a:rPr>
              <a:t>進め方の検討、会議体の進行を行う</a:t>
            </a:r>
            <a:endParaRPr lang="en-US" altLang="ja-JP" sz="1200" dirty="0">
              <a:solidFill>
                <a:srgbClr val="4D4D4D"/>
              </a:solidFill>
              <a:ea typeface="メイリオ" pitchFamily="50" charset="-128"/>
              <a:cs typeface="メイリオ" pitchFamily="50" charset="-128"/>
            </a:endParaRPr>
          </a:p>
          <a:p>
            <a:pPr algn="ctr">
              <a:lnSpc>
                <a:spcPct val="140000"/>
              </a:lnSpc>
              <a:spcAft>
                <a:spcPts val="600"/>
              </a:spcAft>
              <a:defRPr/>
            </a:pPr>
            <a:r>
              <a:rPr lang="en-US" altLang="ja-JP" sz="1200" dirty="0">
                <a:solidFill>
                  <a:srgbClr val="4D4D4D"/>
                </a:solidFill>
                <a:ea typeface="メイリオ" pitchFamily="50" charset="-128"/>
                <a:cs typeface="メイリオ" pitchFamily="50" charset="-128"/>
              </a:rPr>
              <a:t>IT</a:t>
            </a:r>
            <a:r>
              <a:rPr lang="ja-JP" altLang="en-US" sz="1200" dirty="0">
                <a:solidFill>
                  <a:srgbClr val="4D4D4D"/>
                </a:solidFill>
                <a:ea typeface="メイリオ" pitchFamily="50" charset="-128"/>
                <a:cs typeface="メイリオ" pitchFamily="50" charset="-128"/>
              </a:rPr>
              <a:t>シグナルズ　吉野</a:t>
            </a:r>
          </a:p>
        </p:txBody>
      </p:sp>
      <p:sp>
        <p:nvSpPr>
          <p:cNvPr id="15372" name="正方形/長方形 13">
            <a:extLst>
              <a:ext uri="{FF2B5EF4-FFF2-40B4-BE49-F238E27FC236}">
                <a16:creationId xmlns:a16="http://schemas.microsoft.com/office/drawing/2014/main" id="{AA4BC27E-1A43-E8D2-3848-F7105F4F99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3249613"/>
            <a:ext cx="2519363" cy="287337"/>
          </a:xfrm>
          <a:prstGeom prst="rect">
            <a:avLst/>
          </a:prstGeom>
          <a:solidFill>
            <a:srgbClr val="173E78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36000" tIns="36000" rIns="36000" bIns="36000" anchor="ctr"/>
          <a:lstStyle>
            <a:lvl1pPr eaLnBrk="0" hangingPunct="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9pPr>
          </a:lstStyle>
          <a:p>
            <a:pPr algn="ctr">
              <a:spcAft>
                <a:spcPts val="600"/>
              </a:spcAft>
            </a:pPr>
            <a:r>
              <a:rPr lang="ja-JP" altLang="en-US" sz="1200">
                <a:solidFill>
                  <a:schemeClr val="bg1"/>
                </a:solidFill>
                <a:ea typeface="メイリオ" panose="020B0604030504040204" pitchFamily="50" charset="-128"/>
              </a:rPr>
              <a:t>コーディネータ</a:t>
            </a:r>
          </a:p>
        </p:txBody>
      </p:sp>
      <p:sp>
        <p:nvSpPr>
          <p:cNvPr id="35" name="正方形/長方形 34">
            <a:extLst>
              <a:ext uri="{FF2B5EF4-FFF2-40B4-BE49-F238E27FC236}">
                <a16:creationId xmlns:a16="http://schemas.microsoft.com/office/drawing/2014/main" id="{875C048F-9F08-880E-6FCA-2DA06FC8F55F}"/>
              </a:ext>
            </a:extLst>
          </p:cNvPr>
          <p:cNvSpPr/>
          <p:nvPr/>
        </p:nvSpPr>
        <p:spPr bwMode="auto">
          <a:xfrm>
            <a:off x="381000" y="4746625"/>
            <a:ext cx="2519363" cy="1095375"/>
          </a:xfrm>
          <a:prstGeom prst="rect">
            <a:avLst/>
          </a:prstGeom>
          <a:solidFill>
            <a:schemeClr val="bg1"/>
          </a:solidFill>
          <a:ln>
            <a:solidFill>
              <a:schemeClr val="accent6"/>
            </a:solidFill>
          </a:ln>
          <a:effectLst/>
        </p:spPr>
        <p:txBody>
          <a:bodyPr lIns="36000" tIns="72000" rIns="72000" bIns="36000" anchor="ctr"/>
          <a:lstStyle/>
          <a:p>
            <a:pPr>
              <a:lnSpc>
                <a:spcPct val="140000"/>
              </a:lnSpc>
              <a:spcAft>
                <a:spcPts val="600"/>
              </a:spcAft>
              <a:defRPr/>
            </a:pPr>
            <a:r>
              <a:rPr lang="ja-JP" altLang="en-US" sz="1200" dirty="0">
                <a:solidFill>
                  <a:srgbClr val="4D4D4D"/>
                </a:solidFill>
                <a:ea typeface="メイリオ" pitchFamily="50" charset="-128"/>
                <a:cs typeface="メイリオ" pitchFamily="50" charset="-128"/>
              </a:rPr>
              <a:t>デジタル技術を活用した解決策の素案を検討する</a:t>
            </a:r>
            <a:endParaRPr lang="en-US" altLang="ja-JP" sz="1200" dirty="0">
              <a:solidFill>
                <a:srgbClr val="4D4D4D"/>
              </a:solidFill>
              <a:ea typeface="メイリオ" pitchFamily="50" charset="-128"/>
              <a:cs typeface="メイリオ" pitchFamily="50" charset="-128"/>
            </a:endParaRPr>
          </a:p>
          <a:p>
            <a:pPr algn="ctr">
              <a:lnSpc>
                <a:spcPct val="140000"/>
              </a:lnSpc>
              <a:spcAft>
                <a:spcPts val="600"/>
              </a:spcAft>
              <a:defRPr/>
            </a:pPr>
            <a:r>
              <a:rPr lang="ja-JP" altLang="en-US" sz="1200" dirty="0">
                <a:solidFill>
                  <a:srgbClr val="4D4D4D"/>
                </a:solidFill>
                <a:ea typeface="メイリオ" pitchFamily="50" charset="-128"/>
                <a:cs typeface="メイリオ" pitchFamily="50" charset="-128"/>
              </a:rPr>
              <a:t>　　　　</a:t>
            </a:r>
            <a:r>
              <a:rPr lang="en-US" altLang="ja-JP" sz="1200" dirty="0">
                <a:solidFill>
                  <a:srgbClr val="4D4D4D"/>
                </a:solidFill>
                <a:ea typeface="メイリオ" pitchFamily="50" charset="-128"/>
                <a:cs typeface="メイリオ" pitchFamily="50" charset="-128"/>
              </a:rPr>
              <a:t>IT</a:t>
            </a:r>
            <a:r>
              <a:rPr lang="ja-JP" altLang="en-US" sz="1200" dirty="0">
                <a:solidFill>
                  <a:srgbClr val="4D4D4D"/>
                </a:solidFill>
                <a:ea typeface="メイリオ" pitchFamily="50" charset="-128"/>
                <a:cs typeface="メイリオ" pitchFamily="50" charset="-128"/>
              </a:rPr>
              <a:t>部　高樹</a:t>
            </a:r>
            <a:br>
              <a:rPr lang="en-US" altLang="ja-JP" sz="1200" dirty="0">
                <a:solidFill>
                  <a:srgbClr val="4D4D4D"/>
                </a:solidFill>
                <a:ea typeface="メイリオ" pitchFamily="50" charset="-128"/>
                <a:cs typeface="メイリオ" pitchFamily="50" charset="-128"/>
              </a:rPr>
            </a:br>
            <a:r>
              <a:rPr lang="en-US" altLang="ja-JP" sz="1200" dirty="0">
                <a:solidFill>
                  <a:srgbClr val="4D4D4D"/>
                </a:solidFill>
                <a:ea typeface="メイリオ" pitchFamily="50" charset="-128"/>
                <a:cs typeface="メイリオ" pitchFamily="50" charset="-128"/>
              </a:rPr>
              <a:t>IT</a:t>
            </a:r>
            <a:r>
              <a:rPr lang="ja-JP" altLang="en-US" sz="1200" dirty="0">
                <a:solidFill>
                  <a:srgbClr val="4D4D4D"/>
                </a:solidFill>
                <a:ea typeface="メイリオ" pitchFamily="50" charset="-128"/>
                <a:cs typeface="メイリオ" pitchFamily="50" charset="-128"/>
              </a:rPr>
              <a:t>シグナルズ　飯尾</a:t>
            </a:r>
          </a:p>
        </p:txBody>
      </p:sp>
      <p:sp>
        <p:nvSpPr>
          <p:cNvPr id="15374" name="正方形/長方形 13">
            <a:extLst>
              <a:ext uri="{FF2B5EF4-FFF2-40B4-BE49-F238E27FC236}">
                <a16:creationId xmlns:a16="http://schemas.microsoft.com/office/drawing/2014/main" id="{B5A7BC39-2779-BCE6-019F-C256525EA4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4459288"/>
            <a:ext cx="2519363" cy="287337"/>
          </a:xfrm>
          <a:prstGeom prst="rect">
            <a:avLst/>
          </a:prstGeom>
          <a:solidFill>
            <a:srgbClr val="173E78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36000" tIns="36000" rIns="36000" bIns="36000" anchor="ctr"/>
          <a:lstStyle>
            <a:lvl1pPr eaLnBrk="0" hangingPunct="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9pPr>
          </a:lstStyle>
          <a:p>
            <a:pPr algn="ctr">
              <a:spcAft>
                <a:spcPts val="600"/>
              </a:spcAft>
            </a:pPr>
            <a:r>
              <a:rPr lang="en-US" altLang="ja-JP" sz="1200">
                <a:solidFill>
                  <a:schemeClr val="bg1"/>
                </a:solidFill>
                <a:ea typeface="メイリオ" panose="020B0604030504040204" pitchFamily="50" charset="-128"/>
              </a:rPr>
              <a:t>DX</a:t>
            </a:r>
            <a:r>
              <a:rPr lang="ja-JP" altLang="en-US" sz="1200">
                <a:solidFill>
                  <a:schemeClr val="bg1"/>
                </a:solidFill>
                <a:ea typeface="メイリオ" panose="020B0604030504040204" pitchFamily="50" charset="-128"/>
              </a:rPr>
              <a:t>デザイナー</a:t>
            </a:r>
          </a:p>
        </p:txBody>
      </p:sp>
      <p:sp>
        <p:nvSpPr>
          <p:cNvPr id="38" name="正方形/長方形 37">
            <a:extLst>
              <a:ext uri="{FF2B5EF4-FFF2-40B4-BE49-F238E27FC236}">
                <a16:creationId xmlns:a16="http://schemas.microsoft.com/office/drawing/2014/main" id="{5D3DA9F7-39EB-5684-7511-D3C91413C9F0}"/>
              </a:ext>
            </a:extLst>
          </p:cNvPr>
          <p:cNvSpPr/>
          <p:nvPr/>
        </p:nvSpPr>
        <p:spPr bwMode="auto">
          <a:xfrm>
            <a:off x="6861175" y="3536950"/>
            <a:ext cx="2519363" cy="863600"/>
          </a:xfrm>
          <a:prstGeom prst="rect">
            <a:avLst/>
          </a:prstGeom>
          <a:solidFill>
            <a:schemeClr val="bg1"/>
          </a:solidFill>
          <a:ln>
            <a:solidFill>
              <a:schemeClr val="accent6"/>
            </a:solidFill>
          </a:ln>
          <a:effectLst/>
        </p:spPr>
        <p:txBody>
          <a:bodyPr lIns="36000" tIns="72000" rIns="72000" bIns="36000" anchor="ctr"/>
          <a:lstStyle/>
          <a:p>
            <a:pPr>
              <a:lnSpc>
                <a:spcPct val="140000"/>
              </a:lnSpc>
              <a:spcAft>
                <a:spcPts val="600"/>
              </a:spcAft>
              <a:defRPr/>
            </a:pPr>
            <a:r>
              <a:rPr lang="ja-JP" altLang="en-US" sz="1200" dirty="0">
                <a:solidFill>
                  <a:srgbClr val="4D4D4D"/>
                </a:solidFill>
                <a:ea typeface="メイリオ" pitchFamily="50" charset="-128"/>
                <a:cs typeface="メイリオ" pitchFamily="50" charset="-128"/>
              </a:rPr>
              <a:t>進め方や検討内容に対してアドバイスを行う</a:t>
            </a:r>
            <a:endParaRPr lang="en-US" altLang="ja-JP" sz="1200" dirty="0">
              <a:solidFill>
                <a:srgbClr val="4D4D4D"/>
              </a:solidFill>
              <a:ea typeface="メイリオ" pitchFamily="50" charset="-128"/>
              <a:cs typeface="メイリオ" pitchFamily="50" charset="-128"/>
            </a:endParaRPr>
          </a:p>
          <a:p>
            <a:pPr algn="ctr">
              <a:lnSpc>
                <a:spcPct val="140000"/>
              </a:lnSpc>
              <a:spcAft>
                <a:spcPts val="600"/>
              </a:spcAft>
              <a:defRPr/>
            </a:pPr>
            <a:r>
              <a:rPr lang="ja-JP" altLang="en-US" sz="1200" dirty="0">
                <a:solidFill>
                  <a:srgbClr val="4D4D4D"/>
                </a:solidFill>
                <a:ea typeface="メイリオ" pitchFamily="50" charset="-128"/>
                <a:cs typeface="メイリオ" pitchFamily="50" charset="-128"/>
              </a:rPr>
              <a:t>保守サービス部　深井、中山</a:t>
            </a:r>
          </a:p>
        </p:txBody>
      </p:sp>
      <p:sp>
        <p:nvSpPr>
          <p:cNvPr id="15376" name="正方形/長方形 13">
            <a:extLst>
              <a:ext uri="{FF2B5EF4-FFF2-40B4-BE49-F238E27FC236}">
                <a16:creationId xmlns:a16="http://schemas.microsoft.com/office/drawing/2014/main" id="{07181CAD-81C0-74EB-6F32-58D75F6E7C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61175" y="3249613"/>
            <a:ext cx="2519363" cy="287337"/>
          </a:xfrm>
          <a:prstGeom prst="rect">
            <a:avLst/>
          </a:prstGeom>
          <a:solidFill>
            <a:srgbClr val="173E78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36000" tIns="36000" rIns="36000" bIns="36000" anchor="ctr"/>
          <a:lstStyle>
            <a:lvl1pPr eaLnBrk="0" hangingPunct="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9pPr>
          </a:lstStyle>
          <a:p>
            <a:pPr algn="ctr">
              <a:spcAft>
                <a:spcPts val="600"/>
              </a:spcAft>
            </a:pPr>
            <a:r>
              <a:rPr lang="ja-JP" altLang="en-US" sz="1200">
                <a:solidFill>
                  <a:schemeClr val="bg1"/>
                </a:solidFill>
                <a:ea typeface="メイリオ" panose="020B0604030504040204" pitchFamily="50" charset="-128"/>
              </a:rPr>
              <a:t>レビュアー</a:t>
            </a:r>
          </a:p>
        </p:txBody>
      </p:sp>
      <p:cxnSp>
        <p:nvCxnSpPr>
          <p:cNvPr id="40" name="直線矢印コネクタ 39">
            <a:extLst>
              <a:ext uri="{FF2B5EF4-FFF2-40B4-BE49-F238E27FC236}">
                <a16:creationId xmlns:a16="http://schemas.microsoft.com/office/drawing/2014/main" id="{2A469C65-48FC-96FF-9CCD-2649B0E3E0E2}"/>
              </a:ext>
            </a:extLst>
          </p:cNvPr>
          <p:cNvCxnSpPr/>
          <p:nvPr/>
        </p:nvCxnSpPr>
        <p:spPr>
          <a:xfrm>
            <a:off x="8901113" y="4503738"/>
            <a:ext cx="1587" cy="503237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41" name="正方形/長方形 40">
            <a:extLst>
              <a:ext uri="{FF2B5EF4-FFF2-40B4-BE49-F238E27FC236}">
                <a16:creationId xmlns:a16="http://schemas.microsoft.com/office/drawing/2014/main" id="{A21800C2-2F4C-731A-D4FD-5AF84B42D5D8}"/>
              </a:ext>
            </a:extLst>
          </p:cNvPr>
          <p:cNvSpPr/>
          <p:nvPr/>
        </p:nvSpPr>
        <p:spPr bwMode="auto">
          <a:xfrm>
            <a:off x="6870700" y="4746625"/>
            <a:ext cx="2520950" cy="1490663"/>
          </a:xfrm>
          <a:prstGeom prst="rect">
            <a:avLst/>
          </a:prstGeom>
          <a:solidFill>
            <a:schemeClr val="bg1"/>
          </a:solidFill>
          <a:ln>
            <a:solidFill>
              <a:schemeClr val="accent6"/>
            </a:solidFill>
          </a:ln>
          <a:effectLst/>
        </p:spPr>
        <p:txBody>
          <a:bodyPr lIns="36000" tIns="72000" rIns="72000" bIns="36000"/>
          <a:lstStyle/>
          <a:p>
            <a:pPr>
              <a:lnSpc>
                <a:spcPct val="140000"/>
              </a:lnSpc>
              <a:spcAft>
                <a:spcPts val="600"/>
              </a:spcAft>
              <a:defRPr/>
            </a:pPr>
            <a:r>
              <a:rPr lang="ja-JP" altLang="en-US" sz="1200" dirty="0">
                <a:solidFill>
                  <a:srgbClr val="4D4D4D"/>
                </a:solidFill>
                <a:ea typeface="メイリオ" pitchFamily="50" charset="-128"/>
                <a:cs typeface="メイリオ" pitchFamily="50" charset="-128"/>
              </a:rPr>
              <a:t>検討準備、検討結果のまとめ、メンバーとの連絡や調整を行う</a:t>
            </a:r>
            <a:endParaRPr lang="en-US" altLang="ja-JP" sz="1200" dirty="0">
              <a:solidFill>
                <a:srgbClr val="4D4D4D"/>
              </a:solidFill>
              <a:ea typeface="メイリオ" pitchFamily="50" charset="-128"/>
              <a:cs typeface="メイリオ" pitchFamily="50" charset="-128"/>
            </a:endParaRPr>
          </a:p>
          <a:p>
            <a:pPr algn="ctr">
              <a:lnSpc>
                <a:spcPct val="140000"/>
              </a:lnSpc>
              <a:spcAft>
                <a:spcPts val="600"/>
              </a:spcAft>
              <a:defRPr/>
            </a:pPr>
            <a:r>
              <a:rPr lang="en-US" altLang="ja-JP" sz="1200" dirty="0">
                <a:solidFill>
                  <a:srgbClr val="4D4D4D"/>
                </a:solidFill>
                <a:ea typeface="メイリオ" pitchFamily="50" charset="-128"/>
                <a:cs typeface="メイリオ" pitchFamily="50" charset="-128"/>
              </a:rPr>
              <a:t>IT</a:t>
            </a:r>
            <a:r>
              <a:rPr lang="ja-JP" altLang="en-US" sz="1200" dirty="0">
                <a:solidFill>
                  <a:srgbClr val="4D4D4D"/>
                </a:solidFill>
                <a:ea typeface="メイリオ" pitchFamily="50" charset="-128"/>
                <a:cs typeface="メイリオ" pitchFamily="50" charset="-128"/>
              </a:rPr>
              <a:t>部　高杉部長</a:t>
            </a:r>
            <a:br>
              <a:rPr lang="en-US" altLang="ja-JP" sz="1200" dirty="0">
                <a:solidFill>
                  <a:srgbClr val="4D4D4D"/>
                </a:solidFill>
                <a:ea typeface="メイリオ" pitchFamily="50" charset="-128"/>
                <a:cs typeface="メイリオ" pitchFamily="50" charset="-128"/>
              </a:rPr>
            </a:br>
            <a:r>
              <a:rPr lang="en-US" altLang="ja-JP" sz="1200" dirty="0">
                <a:solidFill>
                  <a:srgbClr val="4D4D4D"/>
                </a:solidFill>
                <a:ea typeface="メイリオ" pitchFamily="50" charset="-128"/>
                <a:cs typeface="メイリオ" pitchFamily="50" charset="-128"/>
              </a:rPr>
              <a:t>IT</a:t>
            </a:r>
            <a:r>
              <a:rPr lang="ja-JP" altLang="en-US" sz="1200" dirty="0">
                <a:solidFill>
                  <a:srgbClr val="4D4D4D"/>
                </a:solidFill>
                <a:ea typeface="メイリオ" pitchFamily="50" charset="-128"/>
                <a:cs typeface="メイリオ" pitchFamily="50" charset="-128"/>
              </a:rPr>
              <a:t>部　森、田代</a:t>
            </a:r>
          </a:p>
        </p:txBody>
      </p:sp>
      <p:sp>
        <p:nvSpPr>
          <p:cNvPr id="15379" name="正方形/長方形 13">
            <a:extLst>
              <a:ext uri="{FF2B5EF4-FFF2-40B4-BE49-F238E27FC236}">
                <a16:creationId xmlns:a16="http://schemas.microsoft.com/office/drawing/2014/main" id="{8E5D44DB-3F5D-6DF9-2143-76DACF79D6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70700" y="4459288"/>
            <a:ext cx="2520950" cy="287337"/>
          </a:xfrm>
          <a:prstGeom prst="rect">
            <a:avLst/>
          </a:prstGeom>
          <a:solidFill>
            <a:srgbClr val="173E78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36000" tIns="36000" rIns="36000" bIns="36000" anchor="ctr"/>
          <a:lstStyle>
            <a:lvl1pPr eaLnBrk="0" hangingPunct="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9pPr>
          </a:lstStyle>
          <a:p>
            <a:pPr algn="ctr">
              <a:spcAft>
                <a:spcPts val="600"/>
              </a:spcAft>
            </a:pPr>
            <a:r>
              <a:rPr lang="ja-JP" altLang="en-US" sz="1200">
                <a:solidFill>
                  <a:schemeClr val="bg1"/>
                </a:solidFill>
                <a:ea typeface="メイリオ" panose="020B0604030504040204" pitchFamily="50" charset="-128"/>
              </a:rPr>
              <a:t>事務局</a:t>
            </a:r>
          </a:p>
        </p:txBody>
      </p:sp>
      <p:cxnSp>
        <p:nvCxnSpPr>
          <p:cNvPr id="45" name="直線矢印コネクタ 44">
            <a:extLst>
              <a:ext uri="{FF2B5EF4-FFF2-40B4-BE49-F238E27FC236}">
                <a16:creationId xmlns:a16="http://schemas.microsoft.com/office/drawing/2014/main" id="{CB1997BF-9DB7-A421-554E-00EE16FB8029}"/>
              </a:ext>
            </a:extLst>
          </p:cNvPr>
          <p:cNvCxnSpPr>
            <a:stCxn id="95" idx="2"/>
            <a:endCxn id="15368" idx="0"/>
          </p:cNvCxnSpPr>
          <p:nvPr/>
        </p:nvCxnSpPr>
        <p:spPr>
          <a:xfrm>
            <a:off x="4881563" y="1808163"/>
            <a:ext cx="0" cy="144462"/>
          </a:xfrm>
          <a:prstGeom prst="straightConnector1">
            <a:avLst/>
          </a:prstGeom>
          <a:ln w="19050">
            <a:headEnd type="none"/>
            <a:tailEnd type="non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48" name="直線矢印コネクタ 47">
            <a:extLst>
              <a:ext uri="{FF2B5EF4-FFF2-40B4-BE49-F238E27FC236}">
                <a16:creationId xmlns:a16="http://schemas.microsoft.com/office/drawing/2014/main" id="{CFE12509-B818-5998-ED15-BA8DD0EB7FF2}"/>
              </a:ext>
            </a:extLst>
          </p:cNvPr>
          <p:cNvCxnSpPr>
            <a:stCxn id="15374" idx="3"/>
            <a:endCxn id="15379" idx="1"/>
          </p:cNvCxnSpPr>
          <p:nvPr/>
        </p:nvCxnSpPr>
        <p:spPr>
          <a:xfrm>
            <a:off x="2900363" y="4603750"/>
            <a:ext cx="3970337" cy="0"/>
          </a:xfrm>
          <a:prstGeom prst="straightConnector1">
            <a:avLst/>
          </a:prstGeom>
          <a:ln w="19050">
            <a:headEnd type="none"/>
            <a:tailEnd type="non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52" name="直線矢印コネクタ 51">
            <a:extLst>
              <a:ext uri="{FF2B5EF4-FFF2-40B4-BE49-F238E27FC236}">
                <a16:creationId xmlns:a16="http://schemas.microsoft.com/office/drawing/2014/main" id="{159B7BBD-CC8E-DB87-07A2-74114E80059F}"/>
              </a:ext>
            </a:extLst>
          </p:cNvPr>
          <p:cNvCxnSpPr>
            <a:stCxn id="26" idx="2"/>
            <a:endCxn id="15376" idx="1"/>
          </p:cNvCxnSpPr>
          <p:nvPr/>
        </p:nvCxnSpPr>
        <p:spPr>
          <a:xfrm rot="16200000" flipH="1">
            <a:off x="5816600" y="2347913"/>
            <a:ext cx="109538" cy="1979612"/>
          </a:xfrm>
          <a:prstGeom prst="bentConnector2">
            <a:avLst/>
          </a:prstGeom>
          <a:ln w="19050">
            <a:headEnd type="none"/>
            <a:tailEnd type="non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PowerPoint Design">
  <a:themeElements>
    <a:clrScheme name="PowerPoint Design">
      <a:dk1>
        <a:srgbClr val="4D4D4D"/>
      </a:dk1>
      <a:lt1>
        <a:srgbClr val="FFFFFF"/>
      </a:lt1>
      <a:dk2>
        <a:srgbClr val="0071BC"/>
      </a:dk2>
      <a:lt2>
        <a:srgbClr val="EAEAEA"/>
      </a:lt2>
      <a:accent1>
        <a:srgbClr val="E2F1FA"/>
      </a:accent1>
      <a:accent2>
        <a:srgbClr val="FF5050"/>
      </a:accent2>
      <a:accent3>
        <a:srgbClr val="FFE5E5"/>
      </a:accent3>
      <a:accent4>
        <a:srgbClr val="FFFFFF"/>
      </a:accent4>
      <a:accent5>
        <a:srgbClr val="FFFFFF"/>
      </a:accent5>
      <a:accent6>
        <a:srgbClr val="000000"/>
      </a:accent6>
      <a:hlink>
        <a:srgbClr val="FFFFFF"/>
      </a:hlink>
      <a:folHlink>
        <a:srgbClr val="FFFFFF"/>
      </a:folHlink>
    </a:clrScheme>
    <a:fontScheme name="メイリオ">
      <a:majorFont>
        <a:latin typeface="メイリオ"/>
        <a:ea typeface="メイリオ"/>
        <a:cs typeface=""/>
      </a:majorFont>
      <a:minorFont>
        <a:latin typeface="メイリオ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chemeClr val="tx1"/>
              </a:solidFill>
              <a:round/>
              <a:headEnd/>
              <a:tailEnd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lIns="0" tIns="0" rIns="0" bIns="0">
        <a:spAutoFit/>
      </a:bodyPr>
      <a:lstStyle>
        <a:defPPr algn="just">
          <a:lnSpc>
            <a:spcPct val="140000"/>
          </a:lnSpc>
          <a:spcBef>
            <a:spcPct val="0"/>
          </a:spcBef>
          <a:spcAft>
            <a:spcPts val="600"/>
          </a:spcAft>
          <a:defRPr sz="1600" dirty="0">
            <a:solidFill>
              <a:srgbClr val="4D4D4D"/>
            </a:solidFill>
            <a:latin typeface="メイリオ" pitchFamily="50" charset="-128"/>
            <a:ea typeface="メイリオ" pitchFamily="50" charset="-128"/>
            <a:cs typeface="メイリオ" pitchFamily="50" charset="-128"/>
          </a:defRPr>
        </a:defPPr>
      </a:lstStyle>
    </a:sp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160</Words>
  <Application>Microsoft Office PowerPoint</Application>
  <PresentationFormat>A4 210 x 297 mm</PresentationFormat>
  <Paragraphs>23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メイリオ</vt:lpstr>
      <vt:lpstr>ＭＳ Ｐゴシック</vt:lpstr>
      <vt:lpstr>Arial</vt:lpstr>
      <vt:lpstr>Calibri</vt:lpstr>
      <vt:lpstr>Times New Roman</vt:lpstr>
      <vt:lpstr>Wingdings</vt:lpstr>
      <vt:lpstr>PowerPoint Design</vt:lpstr>
      <vt:lpstr>DXの検討体制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2016-05-25T06:39:55Z</dcterms:created>
  <dcterms:modified xsi:type="dcterms:W3CDTF">2023-08-24T22:13:35Z</dcterms:modified>
</cp:coreProperties>
</file>