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B2"/>
    <a:srgbClr val="9FD9F6"/>
    <a:srgbClr val="A5D4AD"/>
    <a:srgbClr val="D3EDFB"/>
    <a:srgbClr val="D5EAD8"/>
    <a:srgbClr val="A9D9F6"/>
    <a:srgbClr val="1D20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52B7CEE-CA75-4A84-3A7F-20C4B8A25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40F53-5A5D-E53E-CBB0-82693D05F7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9F8684-5307-4599-97AD-28F5D26F1861}" type="datetimeFigureOut">
              <a:rPr lang="ja-JP" altLang="en-US"/>
              <a:pPr>
                <a:defRPr/>
              </a:pPr>
              <a:t>2023/11/21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1C428D-2CA9-41E7-317E-329311C815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676833-9217-A3ED-310D-3C4A93E793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64F3ACD-92B6-43B1-A0FD-250EB51B61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63723F-A50E-9A77-C944-14E486F9E1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0159A-8D4F-F9D8-0337-7824267CB9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D849D5-E5C3-4372-8F08-F2150CCA724E}" type="datetimeFigureOut">
              <a:rPr lang="ja-JP" altLang="en-US"/>
              <a:pPr>
                <a:defRPr/>
              </a:pPr>
              <a:t>2023/11/21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E3417C6-3892-B78E-A518-85D3970113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F85D8D7-6552-8CA3-7A19-C96BAFC37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88EE8-2447-2A78-958E-1CB815D78E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0AD800-C7E2-3B12-4C72-641A2FF1C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D5A44E0-2028-4DE5-B97C-7855AC031B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63C32CB0-CC3E-558B-4923-B25833514E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72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0C4B88B-0EF3-5142-139B-AB7794257D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B51DE60-3E5F-F3FB-61CC-A15C4EF652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B59AA53-1D34-BDF8-D611-507FD0A2E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950B7CCB-41DE-42C5-B8B2-023CBD377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63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1270416-685F-BBD4-21E4-8148E2DAB2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0C439DC-BD08-1350-7A0E-A13094769B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8FE967B-02F8-B6AE-233D-D063E3DC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54EC9AA-EB44-4B16-9A3B-E24BA9B17A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215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F7E45B6-EA12-620A-86EE-86C29B57EE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3BFB972-E46E-7BE2-461B-D941C81F14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C25BE7F-6ABD-6904-377E-94EE056F6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71F6A01E-7B24-41A7-B65E-1EE6E0D33D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16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240DE8F-4B40-1D75-25EA-97D4E069AFAC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95CCC3F-9F2E-02D6-7168-20D49A852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855F8C5-8DED-0ED1-6DF0-9004374F5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57CC3B89-B080-4880-9F7D-D6E43235ED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5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AE992F09-3361-81F9-469B-115E9225064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501969F-0997-5E82-DFB2-C432F6199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42075EDC-CADB-4A26-8BE3-D704984BF98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A2AD0B8-DFDF-5B60-E105-D833426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94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0DF2E11-AFF7-F469-2CFE-D71DFEE1B8CE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7214BC4-CC2D-D249-04A5-9836ADFF2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73ABE25-266B-1B8E-06A1-E9E685458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F3D2A8A-DF9A-44B7-98EA-B2D5390678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801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7BA2F2F-AE94-DC91-2F38-9D3F495CCD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00DB0B-77F4-30CF-5FB9-EFF6B9C477C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71BC1CD-D153-B4B0-6889-A1213368AD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2957BA-9795-60F8-C6C5-7344178A8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78734ED-D040-49A8-969B-CACC3D9587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52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FBA42F0F-8C53-1A24-211B-06F76D6ED0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4A37BD8F-E608-D2A8-F31E-A346069AB9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  <a:cs typeface="+mn-cs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E2393D5B-03D6-1022-85C1-E67CEA15545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D93E679-5F76-C78C-E98E-B50F887D97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A96864C-B5E2-E950-C699-8AEED7C194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486875CE-40FC-C93C-5FE8-0DB98BD1A33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59F1947-4BF3-D15A-329C-B5D7A87AB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882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0B2CBF3-1E81-DA34-01FF-0302BEF83A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  <a:cs typeface="+mn-cs"/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F9E9F3F-4519-2168-8B25-C38B885AF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81FED3F-2831-4B6E-9F28-5D58B0CCE00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DCC24EB0-2510-C375-83F7-C24F01CB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42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7032BB0-D96C-E992-FB92-86CBDFA5B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7B71EB9-14AE-57E9-0BBC-54FBB9A2861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E05C674-08D0-7195-737A-C070FA619F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583D1F32-5887-CE2B-729B-0C0E68549E73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70B4F2-6F74-82E8-9C4C-9EBE131B2A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97A77E36-28A1-06A0-152E-FD846E8096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60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506F0E7-4E90-B729-1D74-EF6067B731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8316A78-2605-CC9A-D04E-BFA478548F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99195F8-3CCD-3E1C-B162-99A614F0F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78FB2-7632-3749-A2FD-2AD95ED0A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FCCEF631-1F09-4B94-B546-8D1C656BC3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4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7BE081-5B97-68BE-B050-AF52D9664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3E9F3CB-6257-03AB-390A-1C187DE01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DDCC9B24-322D-4166-B1B3-EC9F163C9C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89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438FDB5-9B24-B7F1-E13C-A910D529FC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34882C95-1F9E-E9DF-F31F-00341AC45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4313CD28-A3DB-DBB3-6C7E-D460E7B9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電子帳簿保存法にむけたロードマップ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415E42-AF8D-7A80-2FC1-BF5AD1E4302C}"/>
              </a:ext>
            </a:extLst>
          </p:cNvPr>
          <p:cNvSpPr/>
          <p:nvPr/>
        </p:nvSpPr>
        <p:spPr bwMode="gray">
          <a:xfrm>
            <a:off x="193822" y="4405572"/>
            <a:ext cx="2073438" cy="13901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kern="0" dirty="0">
                <a:solidFill>
                  <a:srgbClr val="7F7F7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「③電子取引」に対応</a:t>
            </a:r>
            <a:endParaRPr lang="en-US" altLang="ja-JP" sz="1600" b="1" kern="0" dirty="0">
              <a:solidFill>
                <a:srgbClr val="7F7F7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法的義務を果たす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原本到着の時間短縮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原本管理コストの削減</a:t>
            </a:r>
            <a:endParaRPr lang="en-US" altLang="ja-JP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過去書類の検索性向上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4F8C066-FA41-36C4-8102-6C35D51CF92C}"/>
              </a:ext>
            </a:extLst>
          </p:cNvPr>
          <p:cNvSpPr/>
          <p:nvPr/>
        </p:nvSpPr>
        <p:spPr bwMode="gray">
          <a:xfrm>
            <a:off x="7653129" y="2637744"/>
            <a:ext cx="2073438" cy="13901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kern="0" dirty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「②スキャナ保存」に対応</a:t>
            </a:r>
            <a:endParaRPr lang="en-US" altLang="ja-JP" sz="1600" b="1" kern="0" dirty="0">
              <a:solidFill>
                <a:srgbClr val="40404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印刷コストの削減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保管スペースの削減</a:t>
            </a:r>
            <a:endParaRPr lang="en-US" altLang="ja-JP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過去書類の検索性向上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B413D7-A05C-9B3C-17F7-8D2F82FA9359}"/>
              </a:ext>
            </a:extLst>
          </p:cNvPr>
          <p:cNvSpPr/>
          <p:nvPr/>
        </p:nvSpPr>
        <p:spPr bwMode="gray">
          <a:xfrm>
            <a:off x="193822" y="754108"/>
            <a:ext cx="2073438" cy="13901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kern="0" dirty="0">
                <a:solidFill>
                  <a:srgbClr val="1E37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zh-TW" altLang="en-US" sz="1600" b="1" kern="0" dirty="0">
                <a:solidFill>
                  <a:srgbClr val="1E37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①電子帳簿等保存</a:t>
            </a:r>
            <a:r>
              <a:rPr lang="ja-JP" altLang="en-US" sz="1600" b="1" kern="0" dirty="0">
                <a:solidFill>
                  <a:srgbClr val="1E37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」に対応</a:t>
            </a:r>
            <a:endParaRPr lang="en-US" altLang="ja-JP" sz="1600" b="1" kern="0" dirty="0">
              <a:solidFill>
                <a:srgbClr val="1E37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経理業務の効率化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保管スペースの削減</a:t>
            </a:r>
            <a:endParaRPr lang="en-US" altLang="ja-JP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過去書類の検索性向上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優遇措置を受けられる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Google Shape;473;p22">
            <a:extLst>
              <a:ext uri="{FF2B5EF4-FFF2-40B4-BE49-F238E27FC236}">
                <a16:creationId xmlns:a16="http://schemas.microsoft.com/office/drawing/2014/main" id="{C6341863-DA6F-CC03-8A29-857DF6F7239C}"/>
              </a:ext>
            </a:extLst>
          </p:cNvPr>
          <p:cNvSpPr/>
          <p:nvPr/>
        </p:nvSpPr>
        <p:spPr>
          <a:xfrm>
            <a:off x="2715739" y="1296144"/>
            <a:ext cx="5652764" cy="4941168"/>
          </a:xfrm>
          <a:custGeom>
            <a:avLst/>
            <a:gdLst>
              <a:gd name="connsiteX0" fmla="*/ 45804 w 98382"/>
              <a:gd name="connsiteY0" fmla="*/ 0 h 121664"/>
              <a:gd name="connsiteX1" fmla="*/ 54102 w 98382"/>
              <a:gd name="connsiteY1" fmla="*/ 27301 h 121664"/>
              <a:gd name="connsiteX2" fmla="*/ 30790 w 98382"/>
              <a:gd name="connsiteY2" fmla="*/ 57436 h 121664"/>
              <a:gd name="connsiteX3" fmla="*/ 17431 w 98382"/>
              <a:gd name="connsiteY3" fmla="*/ 104847 h 121664"/>
              <a:gd name="connsiteX4" fmla="*/ 0 w 98382"/>
              <a:gd name="connsiteY4" fmla="*/ 121551 h 121664"/>
              <a:gd name="connsiteX5" fmla="*/ 58555 w 98382"/>
              <a:gd name="connsiteY5" fmla="*/ 121622 h 121664"/>
              <a:gd name="connsiteX6" fmla="*/ 98382 w 98382"/>
              <a:gd name="connsiteY6" fmla="*/ 104847 h 121664"/>
              <a:gd name="connsiteX7" fmla="*/ 53055 w 98382"/>
              <a:gd name="connsiteY7" fmla="*/ 57960 h 121664"/>
              <a:gd name="connsiteX8" fmla="*/ 69033 w 98382"/>
              <a:gd name="connsiteY8" fmla="*/ 19705 h 121664"/>
              <a:gd name="connsiteX9" fmla="*/ 48078 w 98382"/>
              <a:gd name="connsiteY9" fmla="*/ 846 h 121664"/>
              <a:gd name="connsiteX10" fmla="*/ 45804 w 98382"/>
              <a:gd name="connsiteY10" fmla="*/ 0 h 121664"/>
              <a:gd name="connsiteX0" fmla="*/ 45804 w 102562"/>
              <a:gd name="connsiteY0" fmla="*/ 0 h 121622"/>
              <a:gd name="connsiteX1" fmla="*/ 54102 w 102562"/>
              <a:gd name="connsiteY1" fmla="*/ 27301 h 121622"/>
              <a:gd name="connsiteX2" fmla="*/ 30790 w 102562"/>
              <a:gd name="connsiteY2" fmla="*/ 57436 h 121622"/>
              <a:gd name="connsiteX3" fmla="*/ 17431 w 102562"/>
              <a:gd name="connsiteY3" fmla="*/ 104847 h 121622"/>
              <a:gd name="connsiteX4" fmla="*/ 0 w 102562"/>
              <a:gd name="connsiteY4" fmla="*/ 121551 h 121622"/>
              <a:gd name="connsiteX5" fmla="*/ 58555 w 102562"/>
              <a:gd name="connsiteY5" fmla="*/ 121622 h 121622"/>
              <a:gd name="connsiteX6" fmla="*/ 96032 w 102562"/>
              <a:gd name="connsiteY6" fmla="*/ 117047 h 121622"/>
              <a:gd name="connsiteX7" fmla="*/ 98382 w 102562"/>
              <a:gd name="connsiteY7" fmla="*/ 104847 h 121622"/>
              <a:gd name="connsiteX8" fmla="*/ 53055 w 102562"/>
              <a:gd name="connsiteY8" fmla="*/ 57960 h 121622"/>
              <a:gd name="connsiteX9" fmla="*/ 69033 w 102562"/>
              <a:gd name="connsiteY9" fmla="*/ 19705 h 121622"/>
              <a:gd name="connsiteX10" fmla="*/ 48078 w 102562"/>
              <a:gd name="connsiteY10" fmla="*/ 846 h 121622"/>
              <a:gd name="connsiteX11" fmla="*/ 45804 w 102562"/>
              <a:gd name="connsiteY11" fmla="*/ 0 h 121622"/>
              <a:gd name="connsiteX0" fmla="*/ 45804 w 105738"/>
              <a:gd name="connsiteY0" fmla="*/ 0 h 122917"/>
              <a:gd name="connsiteX1" fmla="*/ 54102 w 105738"/>
              <a:gd name="connsiteY1" fmla="*/ 27301 h 122917"/>
              <a:gd name="connsiteX2" fmla="*/ 30790 w 105738"/>
              <a:gd name="connsiteY2" fmla="*/ 57436 h 122917"/>
              <a:gd name="connsiteX3" fmla="*/ 17431 w 105738"/>
              <a:gd name="connsiteY3" fmla="*/ 104847 h 122917"/>
              <a:gd name="connsiteX4" fmla="*/ 0 w 105738"/>
              <a:gd name="connsiteY4" fmla="*/ 121551 h 122917"/>
              <a:gd name="connsiteX5" fmla="*/ 58555 w 105738"/>
              <a:gd name="connsiteY5" fmla="*/ 121622 h 122917"/>
              <a:gd name="connsiteX6" fmla="*/ 101699 w 105738"/>
              <a:gd name="connsiteY6" fmla="*/ 121875 h 122917"/>
              <a:gd name="connsiteX7" fmla="*/ 98382 w 105738"/>
              <a:gd name="connsiteY7" fmla="*/ 104847 h 122917"/>
              <a:gd name="connsiteX8" fmla="*/ 53055 w 105738"/>
              <a:gd name="connsiteY8" fmla="*/ 57960 h 122917"/>
              <a:gd name="connsiteX9" fmla="*/ 69033 w 105738"/>
              <a:gd name="connsiteY9" fmla="*/ 19705 h 122917"/>
              <a:gd name="connsiteX10" fmla="*/ 48078 w 105738"/>
              <a:gd name="connsiteY10" fmla="*/ 846 h 122917"/>
              <a:gd name="connsiteX11" fmla="*/ 45804 w 105738"/>
              <a:gd name="connsiteY11" fmla="*/ 0 h 122917"/>
              <a:gd name="connsiteX0" fmla="*/ 45804 w 115211"/>
              <a:gd name="connsiteY0" fmla="*/ 0 h 122747"/>
              <a:gd name="connsiteX1" fmla="*/ 54102 w 115211"/>
              <a:gd name="connsiteY1" fmla="*/ 27301 h 122747"/>
              <a:gd name="connsiteX2" fmla="*/ 30790 w 115211"/>
              <a:gd name="connsiteY2" fmla="*/ 57436 h 122747"/>
              <a:gd name="connsiteX3" fmla="*/ 17431 w 115211"/>
              <a:gd name="connsiteY3" fmla="*/ 104847 h 122747"/>
              <a:gd name="connsiteX4" fmla="*/ 0 w 115211"/>
              <a:gd name="connsiteY4" fmla="*/ 121551 h 122747"/>
              <a:gd name="connsiteX5" fmla="*/ 58555 w 115211"/>
              <a:gd name="connsiteY5" fmla="*/ 121622 h 122747"/>
              <a:gd name="connsiteX6" fmla="*/ 113243 w 115211"/>
              <a:gd name="connsiteY6" fmla="*/ 121665 h 122747"/>
              <a:gd name="connsiteX7" fmla="*/ 98382 w 115211"/>
              <a:gd name="connsiteY7" fmla="*/ 104847 h 122747"/>
              <a:gd name="connsiteX8" fmla="*/ 53055 w 115211"/>
              <a:gd name="connsiteY8" fmla="*/ 57960 h 122747"/>
              <a:gd name="connsiteX9" fmla="*/ 69033 w 115211"/>
              <a:gd name="connsiteY9" fmla="*/ 19705 h 122747"/>
              <a:gd name="connsiteX10" fmla="*/ 48078 w 115211"/>
              <a:gd name="connsiteY10" fmla="*/ 846 h 122747"/>
              <a:gd name="connsiteX11" fmla="*/ 45804 w 115211"/>
              <a:gd name="connsiteY11" fmla="*/ 0 h 122747"/>
              <a:gd name="connsiteX0" fmla="*/ 45804 w 113243"/>
              <a:gd name="connsiteY0" fmla="*/ 0 h 122747"/>
              <a:gd name="connsiteX1" fmla="*/ 54102 w 113243"/>
              <a:gd name="connsiteY1" fmla="*/ 27301 h 122747"/>
              <a:gd name="connsiteX2" fmla="*/ 30790 w 113243"/>
              <a:gd name="connsiteY2" fmla="*/ 57436 h 122747"/>
              <a:gd name="connsiteX3" fmla="*/ 17431 w 113243"/>
              <a:gd name="connsiteY3" fmla="*/ 104847 h 122747"/>
              <a:gd name="connsiteX4" fmla="*/ 0 w 113243"/>
              <a:gd name="connsiteY4" fmla="*/ 121551 h 122747"/>
              <a:gd name="connsiteX5" fmla="*/ 58555 w 113243"/>
              <a:gd name="connsiteY5" fmla="*/ 121622 h 122747"/>
              <a:gd name="connsiteX6" fmla="*/ 113243 w 113243"/>
              <a:gd name="connsiteY6" fmla="*/ 121665 h 122747"/>
              <a:gd name="connsiteX7" fmla="*/ 98382 w 113243"/>
              <a:gd name="connsiteY7" fmla="*/ 104847 h 122747"/>
              <a:gd name="connsiteX8" fmla="*/ 53055 w 113243"/>
              <a:gd name="connsiteY8" fmla="*/ 57960 h 122747"/>
              <a:gd name="connsiteX9" fmla="*/ 69033 w 113243"/>
              <a:gd name="connsiteY9" fmla="*/ 19705 h 122747"/>
              <a:gd name="connsiteX10" fmla="*/ 48078 w 113243"/>
              <a:gd name="connsiteY10" fmla="*/ 846 h 122747"/>
              <a:gd name="connsiteX11" fmla="*/ 45804 w 113243"/>
              <a:gd name="connsiteY11" fmla="*/ 0 h 122747"/>
              <a:gd name="connsiteX0" fmla="*/ 45804 w 113243"/>
              <a:gd name="connsiteY0" fmla="*/ 0 h 121938"/>
              <a:gd name="connsiteX1" fmla="*/ 54102 w 113243"/>
              <a:gd name="connsiteY1" fmla="*/ 27301 h 121938"/>
              <a:gd name="connsiteX2" fmla="*/ 30790 w 113243"/>
              <a:gd name="connsiteY2" fmla="*/ 57436 h 121938"/>
              <a:gd name="connsiteX3" fmla="*/ 17431 w 113243"/>
              <a:gd name="connsiteY3" fmla="*/ 104847 h 121938"/>
              <a:gd name="connsiteX4" fmla="*/ 0 w 113243"/>
              <a:gd name="connsiteY4" fmla="*/ 121551 h 121938"/>
              <a:gd name="connsiteX5" fmla="*/ 58555 w 113243"/>
              <a:gd name="connsiteY5" fmla="*/ 121622 h 121938"/>
              <a:gd name="connsiteX6" fmla="*/ 113243 w 113243"/>
              <a:gd name="connsiteY6" fmla="*/ 121665 h 121938"/>
              <a:gd name="connsiteX7" fmla="*/ 98382 w 113243"/>
              <a:gd name="connsiteY7" fmla="*/ 104847 h 121938"/>
              <a:gd name="connsiteX8" fmla="*/ 53055 w 113243"/>
              <a:gd name="connsiteY8" fmla="*/ 57960 h 121938"/>
              <a:gd name="connsiteX9" fmla="*/ 69033 w 113243"/>
              <a:gd name="connsiteY9" fmla="*/ 19705 h 121938"/>
              <a:gd name="connsiteX10" fmla="*/ 48078 w 113243"/>
              <a:gd name="connsiteY10" fmla="*/ 846 h 121938"/>
              <a:gd name="connsiteX11" fmla="*/ 45804 w 113243"/>
              <a:gd name="connsiteY11" fmla="*/ 0 h 121938"/>
              <a:gd name="connsiteX0" fmla="*/ 45804 w 113243"/>
              <a:gd name="connsiteY0" fmla="*/ 0 h 121668"/>
              <a:gd name="connsiteX1" fmla="*/ 54102 w 113243"/>
              <a:gd name="connsiteY1" fmla="*/ 27301 h 121668"/>
              <a:gd name="connsiteX2" fmla="*/ 30790 w 113243"/>
              <a:gd name="connsiteY2" fmla="*/ 57436 h 121668"/>
              <a:gd name="connsiteX3" fmla="*/ 17431 w 113243"/>
              <a:gd name="connsiteY3" fmla="*/ 104847 h 121668"/>
              <a:gd name="connsiteX4" fmla="*/ 0 w 113243"/>
              <a:gd name="connsiteY4" fmla="*/ 121551 h 121668"/>
              <a:gd name="connsiteX5" fmla="*/ 58555 w 113243"/>
              <a:gd name="connsiteY5" fmla="*/ 121622 h 121668"/>
              <a:gd name="connsiteX6" fmla="*/ 113243 w 113243"/>
              <a:gd name="connsiteY6" fmla="*/ 121665 h 121668"/>
              <a:gd name="connsiteX7" fmla="*/ 98382 w 113243"/>
              <a:gd name="connsiteY7" fmla="*/ 104847 h 121668"/>
              <a:gd name="connsiteX8" fmla="*/ 53055 w 113243"/>
              <a:gd name="connsiteY8" fmla="*/ 57960 h 121668"/>
              <a:gd name="connsiteX9" fmla="*/ 69033 w 113243"/>
              <a:gd name="connsiteY9" fmla="*/ 19705 h 121668"/>
              <a:gd name="connsiteX10" fmla="*/ 48078 w 113243"/>
              <a:gd name="connsiteY10" fmla="*/ 846 h 121668"/>
              <a:gd name="connsiteX11" fmla="*/ 45804 w 113243"/>
              <a:gd name="connsiteY11" fmla="*/ 0 h 121668"/>
              <a:gd name="connsiteX0" fmla="*/ 45804 w 113243"/>
              <a:gd name="connsiteY0" fmla="*/ 0 h 121665"/>
              <a:gd name="connsiteX1" fmla="*/ 54102 w 113243"/>
              <a:gd name="connsiteY1" fmla="*/ 27301 h 121665"/>
              <a:gd name="connsiteX2" fmla="*/ 30790 w 113243"/>
              <a:gd name="connsiteY2" fmla="*/ 57436 h 121665"/>
              <a:gd name="connsiteX3" fmla="*/ 17431 w 113243"/>
              <a:gd name="connsiteY3" fmla="*/ 104847 h 121665"/>
              <a:gd name="connsiteX4" fmla="*/ 0 w 113243"/>
              <a:gd name="connsiteY4" fmla="*/ 121551 h 121665"/>
              <a:gd name="connsiteX5" fmla="*/ 58555 w 113243"/>
              <a:gd name="connsiteY5" fmla="*/ 121622 h 121665"/>
              <a:gd name="connsiteX6" fmla="*/ 113243 w 113243"/>
              <a:gd name="connsiteY6" fmla="*/ 121665 h 121665"/>
              <a:gd name="connsiteX7" fmla="*/ 98382 w 113243"/>
              <a:gd name="connsiteY7" fmla="*/ 104847 h 121665"/>
              <a:gd name="connsiteX8" fmla="*/ 53055 w 113243"/>
              <a:gd name="connsiteY8" fmla="*/ 57960 h 121665"/>
              <a:gd name="connsiteX9" fmla="*/ 69033 w 113243"/>
              <a:gd name="connsiteY9" fmla="*/ 19705 h 121665"/>
              <a:gd name="connsiteX10" fmla="*/ 48078 w 113243"/>
              <a:gd name="connsiteY10" fmla="*/ 846 h 121665"/>
              <a:gd name="connsiteX11" fmla="*/ 45804 w 113243"/>
              <a:gd name="connsiteY11" fmla="*/ 0 h 121665"/>
              <a:gd name="connsiteX0" fmla="*/ 45804 w 113243"/>
              <a:gd name="connsiteY0" fmla="*/ 0 h 121665"/>
              <a:gd name="connsiteX1" fmla="*/ 54102 w 113243"/>
              <a:gd name="connsiteY1" fmla="*/ 27301 h 121665"/>
              <a:gd name="connsiteX2" fmla="*/ 30790 w 113243"/>
              <a:gd name="connsiteY2" fmla="*/ 57436 h 121665"/>
              <a:gd name="connsiteX3" fmla="*/ 17431 w 113243"/>
              <a:gd name="connsiteY3" fmla="*/ 104847 h 121665"/>
              <a:gd name="connsiteX4" fmla="*/ 0 w 113243"/>
              <a:gd name="connsiteY4" fmla="*/ 121551 h 121665"/>
              <a:gd name="connsiteX5" fmla="*/ 58555 w 113243"/>
              <a:gd name="connsiteY5" fmla="*/ 121622 h 121665"/>
              <a:gd name="connsiteX6" fmla="*/ 113243 w 113243"/>
              <a:gd name="connsiteY6" fmla="*/ 121665 h 121665"/>
              <a:gd name="connsiteX7" fmla="*/ 98382 w 113243"/>
              <a:gd name="connsiteY7" fmla="*/ 104847 h 121665"/>
              <a:gd name="connsiteX8" fmla="*/ 53055 w 113243"/>
              <a:gd name="connsiteY8" fmla="*/ 57960 h 121665"/>
              <a:gd name="connsiteX9" fmla="*/ 69033 w 113243"/>
              <a:gd name="connsiteY9" fmla="*/ 19705 h 121665"/>
              <a:gd name="connsiteX10" fmla="*/ 47343 w 113243"/>
              <a:gd name="connsiteY10" fmla="*/ 216 h 121665"/>
              <a:gd name="connsiteX11" fmla="*/ 45804 w 113243"/>
              <a:gd name="connsiteY11" fmla="*/ 0 h 121665"/>
              <a:gd name="connsiteX0" fmla="*/ 46329 w 113243"/>
              <a:gd name="connsiteY0" fmla="*/ 0 h 121665"/>
              <a:gd name="connsiteX1" fmla="*/ 54102 w 113243"/>
              <a:gd name="connsiteY1" fmla="*/ 27301 h 121665"/>
              <a:gd name="connsiteX2" fmla="*/ 30790 w 113243"/>
              <a:gd name="connsiteY2" fmla="*/ 57436 h 121665"/>
              <a:gd name="connsiteX3" fmla="*/ 17431 w 113243"/>
              <a:gd name="connsiteY3" fmla="*/ 104847 h 121665"/>
              <a:gd name="connsiteX4" fmla="*/ 0 w 113243"/>
              <a:gd name="connsiteY4" fmla="*/ 121551 h 121665"/>
              <a:gd name="connsiteX5" fmla="*/ 58555 w 113243"/>
              <a:gd name="connsiteY5" fmla="*/ 121622 h 121665"/>
              <a:gd name="connsiteX6" fmla="*/ 113243 w 113243"/>
              <a:gd name="connsiteY6" fmla="*/ 121665 h 121665"/>
              <a:gd name="connsiteX7" fmla="*/ 98382 w 113243"/>
              <a:gd name="connsiteY7" fmla="*/ 104847 h 121665"/>
              <a:gd name="connsiteX8" fmla="*/ 53055 w 113243"/>
              <a:gd name="connsiteY8" fmla="*/ 57960 h 121665"/>
              <a:gd name="connsiteX9" fmla="*/ 69033 w 113243"/>
              <a:gd name="connsiteY9" fmla="*/ 19705 h 121665"/>
              <a:gd name="connsiteX10" fmla="*/ 47343 w 113243"/>
              <a:gd name="connsiteY10" fmla="*/ 216 h 121665"/>
              <a:gd name="connsiteX11" fmla="*/ 46329 w 113243"/>
              <a:gd name="connsiteY11" fmla="*/ 0 h 12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243" h="121665" extrusionOk="0">
                <a:moveTo>
                  <a:pt x="46329" y="0"/>
                </a:moveTo>
                <a:cubicBezTo>
                  <a:pt x="10705" y="16252"/>
                  <a:pt x="56692" y="17728"/>
                  <a:pt x="54102" y="27301"/>
                </a:cubicBezTo>
                <a:cubicBezTo>
                  <a:pt x="51512" y="36874"/>
                  <a:pt x="31314" y="43541"/>
                  <a:pt x="30790" y="57436"/>
                </a:cubicBezTo>
                <a:cubicBezTo>
                  <a:pt x="30349" y="68949"/>
                  <a:pt x="42839" y="80748"/>
                  <a:pt x="17431" y="104847"/>
                </a:cubicBezTo>
                <a:lnTo>
                  <a:pt x="0" y="121551"/>
                </a:lnTo>
                <a:lnTo>
                  <a:pt x="58555" y="121622"/>
                </a:lnTo>
                <a:lnTo>
                  <a:pt x="113243" y="121665"/>
                </a:lnTo>
                <a:cubicBezTo>
                  <a:pt x="106657" y="113412"/>
                  <a:pt x="108413" y="115465"/>
                  <a:pt x="98382" y="104847"/>
                </a:cubicBezTo>
                <a:cubicBezTo>
                  <a:pt x="88351" y="94230"/>
                  <a:pt x="53293" y="70759"/>
                  <a:pt x="53055" y="57960"/>
                </a:cubicBezTo>
                <a:cubicBezTo>
                  <a:pt x="52793" y="43887"/>
                  <a:pt x="76546" y="32433"/>
                  <a:pt x="69033" y="19705"/>
                </a:cubicBezTo>
                <a:cubicBezTo>
                  <a:pt x="63413" y="10180"/>
                  <a:pt x="22721" y="15110"/>
                  <a:pt x="47343" y="216"/>
                </a:cubicBezTo>
                <a:cubicBezTo>
                  <a:pt x="46271" y="204"/>
                  <a:pt x="46626" y="0"/>
                  <a:pt x="46329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4335D46-983D-2A58-687E-ABD2D9E675FD}"/>
              </a:ext>
            </a:extLst>
          </p:cNvPr>
          <p:cNvSpPr/>
          <p:nvPr/>
        </p:nvSpPr>
        <p:spPr>
          <a:xfrm>
            <a:off x="4840566" y="4767080"/>
            <a:ext cx="360000" cy="360000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endParaRPr kumimoji="1" lang="ja-JP" altLang="en-US" dirty="0">
              <a:solidFill>
                <a:schemeClr val="accent1"/>
              </a:solidFill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3FFCD19-0350-0A87-B241-29E670069235}"/>
              </a:ext>
            </a:extLst>
          </p:cNvPr>
          <p:cNvCxnSpPr>
            <a:cxnSpLocks/>
            <a:stCxn id="6" idx="2"/>
            <a:endCxn id="8" idx="6"/>
          </p:cNvCxnSpPr>
          <p:nvPr/>
        </p:nvCxnSpPr>
        <p:spPr>
          <a:xfrm flipH="1" flipV="1">
            <a:off x="3941785" y="4945572"/>
            <a:ext cx="898781" cy="1508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>
            <a:extLst>
              <a:ext uri="{FF2B5EF4-FFF2-40B4-BE49-F238E27FC236}">
                <a16:creationId xmlns:a16="http://schemas.microsoft.com/office/drawing/2014/main" id="{0896F710-ED4A-E02F-4D96-7628D9A3FF9B}"/>
              </a:ext>
            </a:extLst>
          </p:cNvPr>
          <p:cNvSpPr/>
          <p:nvPr/>
        </p:nvSpPr>
        <p:spPr>
          <a:xfrm>
            <a:off x="2861785" y="4405572"/>
            <a:ext cx="1080000" cy="1080000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STEP</a:t>
            </a:r>
            <a:br>
              <a:rPr kumimoji="1" lang="en-US" altLang="ja-JP" sz="1600" dirty="0">
                <a:solidFill>
                  <a:schemeClr val="bg1"/>
                </a:solidFill>
                <a:latin typeface="+mn-ea"/>
              </a:rPr>
            </a:br>
            <a:r>
              <a:rPr kumimoji="1" lang="en-US" altLang="ja-JP" sz="2800" dirty="0">
                <a:solidFill>
                  <a:schemeClr val="bg1"/>
                </a:solidFill>
              </a:rPr>
              <a:t>01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5B004F4C-8011-D54E-8AA7-30664D551351}"/>
              </a:ext>
            </a:extLst>
          </p:cNvPr>
          <p:cNvSpPr/>
          <p:nvPr/>
        </p:nvSpPr>
        <p:spPr>
          <a:xfrm flipH="1">
            <a:off x="4840566" y="2997744"/>
            <a:ext cx="360000" cy="360000"/>
          </a:xfrm>
          <a:prstGeom prst="ellips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endParaRPr kumimoji="1" lang="ja-JP" altLang="en-US" dirty="0">
              <a:solidFill>
                <a:schemeClr val="accent1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A6EA582D-B61F-42EA-58C5-C0EF4914EC92}"/>
              </a:ext>
            </a:extLst>
          </p:cNvPr>
          <p:cNvCxnSpPr>
            <a:cxnSpLocks/>
            <a:stCxn id="9" idx="2"/>
            <a:endCxn id="11" idx="6"/>
          </p:cNvCxnSpPr>
          <p:nvPr/>
        </p:nvCxnSpPr>
        <p:spPr>
          <a:xfrm>
            <a:off x="5200566" y="3177744"/>
            <a:ext cx="1259589" cy="0"/>
          </a:xfrm>
          <a:prstGeom prst="line">
            <a:avLst/>
          </a:prstGeom>
          <a:solidFill>
            <a:schemeClr val="tx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楕円 10">
            <a:extLst>
              <a:ext uri="{FF2B5EF4-FFF2-40B4-BE49-F238E27FC236}">
                <a16:creationId xmlns:a16="http://schemas.microsoft.com/office/drawing/2014/main" id="{CECE8713-12BC-D76A-7DFC-8420A2DB0204}"/>
              </a:ext>
            </a:extLst>
          </p:cNvPr>
          <p:cNvSpPr/>
          <p:nvPr/>
        </p:nvSpPr>
        <p:spPr>
          <a:xfrm flipH="1">
            <a:off x="6460155" y="2637744"/>
            <a:ext cx="1080000" cy="1080000"/>
          </a:xfrm>
          <a:prstGeom prst="ellips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STEP</a:t>
            </a:r>
            <a:br>
              <a:rPr kumimoji="1" lang="en-US" altLang="ja-JP" sz="1600" dirty="0">
                <a:solidFill>
                  <a:schemeClr val="bg1"/>
                </a:solidFill>
                <a:latin typeface="+mn-ea"/>
              </a:rPr>
            </a:br>
            <a:r>
              <a:rPr kumimoji="1" lang="en-US" altLang="ja-JP" sz="2800" dirty="0">
                <a:solidFill>
                  <a:schemeClr val="bg1"/>
                </a:solidFill>
              </a:rPr>
              <a:t>02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4D6872F-6586-CAC6-531A-C956FAC997B3}"/>
              </a:ext>
            </a:extLst>
          </p:cNvPr>
          <p:cNvSpPr/>
          <p:nvPr/>
        </p:nvSpPr>
        <p:spPr>
          <a:xfrm flipH="1">
            <a:off x="4840566" y="1114108"/>
            <a:ext cx="360000" cy="360000"/>
          </a:xfrm>
          <a:prstGeom prst="ellipse">
            <a:avLst/>
          </a:prstGeom>
          <a:solidFill>
            <a:srgbClr val="1E37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endParaRPr kumimoji="1" lang="ja-JP" altLang="en-US" dirty="0">
              <a:solidFill>
                <a:schemeClr val="accent1"/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F9C48B6-1F61-26F2-E416-7A275FFC88D0}"/>
              </a:ext>
            </a:extLst>
          </p:cNvPr>
          <p:cNvCxnSpPr>
            <a:cxnSpLocks/>
            <a:stCxn id="12" idx="6"/>
            <a:endCxn id="14" idx="6"/>
          </p:cNvCxnSpPr>
          <p:nvPr/>
        </p:nvCxnSpPr>
        <p:spPr>
          <a:xfrm flipH="1">
            <a:off x="3941785" y="1294108"/>
            <a:ext cx="898781" cy="0"/>
          </a:xfrm>
          <a:prstGeom prst="line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>
            <a:extLst>
              <a:ext uri="{FF2B5EF4-FFF2-40B4-BE49-F238E27FC236}">
                <a16:creationId xmlns:a16="http://schemas.microsoft.com/office/drawing/2014/main" id="{336F9871-8E30-7842-A81D-B324A014E006}"/>
              </a:ext>
            </a:extLst>
          </p:cNvPr>
          <p:cNvSpPr/>
          <p:nvPr/>
        </p:nvSpPr>
        <p:spPr>
          <a:xfrm>
            <a:off x="2861785" y="754108"/>
            <a:ext cx="1080000" cy="1080000"/>
          </a:xfrm>
          <a:prstGeom prst="ellipse">
            <a:avLst/>
          </a:prstGeom>
          <a:solidFill>
            <a:srgbClr val="1E37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+mn-ea"/>
              </a:rPr>
              <a:t>STEP</a:t>
            </a:r>
            <a:br>
              <a:rPr kumimoji="1" lang="en-US" altLang="ja-JP" sz="1600" dirty="0">
                <a:solidFill>
                  <a:schemeClr val="bg1"/>
                </a:solidFill>
                <a:latin typeface="+mn-ea"/>
              </a:rPr>
            </a:br>
            <a:r>
              <a:rPr kumimoji="1" lang="en-US" altLang="ja-JP" sz="2800" dirty="0">
                <a:solidFill>
                  <a:schemeClr val="bg1"/>
                </a:solidFill>
              </a:rPr>
              <a:t>03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C8782987-820D-24D4-6731-514141FA6588}"/>
              </a:ext>
            </a:extLst>
          </p:cNvPr>
          <p:cNvSpPr/>
          <p:nvPr/>
        </p:nvSpPr>
        <p:spPr>
          <a:xfrm>
            <a:off x="2753785" y="5656032"/>
            <a:ext cx="1296000" cy="318848"/>
          </a:xfrm>
          <a:prstGeom prst="roundRect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r>
              <a:rPr kumimoji="1" lang="en-US" altLang="ja-JP" sz="1400" dirty="0">
                <a:solidFill>
                  <a:schemeClr val="bg1"/>
                </a:solidFill>
                <a:latin typeface="+mn-ea"/>
              </a:rPr>
              <a:t>~2024</a:t>
            </a:r>
            <a:r>
              <a:rPr kumimoji="1" lang="ja-JP" altLang="en-US" sz="1400" dirty="0">
                <a:solidFill>
                  <a:schemeClr val="bg1"/>
                </a:solidFill>
                <a:latin typeface="+mn-ea"/>
              </a:rPr>
              <a:t>年</a:t>
            </a:r>
            <a:r>
              <a:rPr kumimoji="1" lang="en-US" altLang="ja-JP" sz="1400" dirty="0">
                <a:solidFill>
                  <a:schemeClr val="bg1"/>
                </a:solidFill>
                <a:latin typeface="+mn-ea"/>
              </a:rPr>
              <a:t>1</a:t>
            </a:r>
            <a:r>
              <a:rPr kumimoji="1" lang="ja-JP" altLang="en-US" sz="1400" dirty="0">
                <a:solidFill>
                  <a:schemeClr val="bg1"/>
                </a:solidFill>
                <a:latin typeface="+mn-ea"/>
              </a:rPr>
              <a:t>月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317A7688-2E97-A8B6-AF9F-0E959898DE04}"/>
              </a:ext>
            </a:extLst>
          </p:cNvPr>
          <p:cNvSpPr/>
          <p:nvPr/>
        </p:nvSpPr>
        <p:spPr>
          <a:xfrm>
            <a:off x="2753785" y="1967528"/>
            <a:ext cx="1296000" cy="318848"/>
          </a:xfrm>
          <a:prstGeom prst="roundRect">
            <a:avLst>
              <a:gd name="adj" fmla="val 50000"/>
            </a:avLst>
          </a:prstGeom>
          <a:solidFill>
            <a:srgbClr val="1E37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r>
              <a:rPr kumimoji="1" lang="en-US" altLang="ja-JP" sz="1400" dirty="0">
                <a:solidFill>
                  <a:schemeClr val="bg1"/>
                </a:solidFill>
                <a:latin typeface="+mn-ea"/>
              </a:rPr>
              <a:t>~2024</a:t>
            </a:r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+mn-ea"/>
              </a:rPr>
              <a:t>12</a:t>
            </a:r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月</a:t>
            </a:r>
            <a:endParaRPr kumimoji="1" lang="ja-JP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B88102A-CF0C-2FA7-0FE1-9BCE2A177AB7}"/>
              </a:ext>
            </a:extLst>
          </p:cNvPr>
          <p:cNvSpPr/>
          <p:nvPr/>
        </p:nvSpPr>
        <p:spPr>
          <a:xfrm>
            <a:off x="6369790" y="3828319"/>
            <a:ext cx="1296000" cy="318848"/>
          </a:xfrm>
          <a:prstGeom prst="roundRect">
            <a:avLst>
              <a:gd name="adj" fmla="val 50000"/>
            </a:avLst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r>
              <a:rPr kumimoji="1" lang="en-US" altLang="ja-JP" sz="1400" dirty="0">
                <a:solidFill>
                  <a:schemeClr val="bg1"/>
                </a:solidFill>
                <a:latin typeface="+mn-ea"/>
              </a:rPr>
              <a:t>~2024</a:t>
            </a:r>
            <a:r>
              <a:rPr kumimoji="1" lang="ja-JP" altLang="en-US" sz="1400" dirty="0">
                <a:solidFill>
                  <a:schemeClr val="bg1"/>
                </a:solidFill>
                <a:latin typeface="+mn-ea"/>
              </a:rPr>
              <a:t>年</a:t>
            </a:r>
            <a:r>
              <a:rPr kumimoji="1" lang="en-US" altLang="ja-JP" sz="1400" dirty="0">
                <a:solidFill>
                  <a:schemeClr val="bg1"/>
                </a:solidFill>
                <a:latin typeface="+mn-ea"/>
              </a:rPr>
              <a:t>4</a:t>
            </a:r>
            <a:r>
              <a:rPr kumimoji="1" lang="ja-JP" altLang="en-US" sz="1400" dirty="0">
                <a:solidFill>
                  <a:schemeClr val="bg1"/>
                </a:solidFill>
                <a:latin typeface="+mn-ea"/>
              </a:rPr>
              <a:t>月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21D907A-E0B0-3194-32F3-5EEBDAD71AD0}"/>
              </a:ext>
            </a:extLst>
          </p:cNvPr>
          <p:cNvCxnSpPr>
            <a:cxnSpLocks/>
            <a:stCxn id="11" idx="6"/>
          </p:cNvCxnSpPr>
          <p:nvPr/>
        </p:nvCxnSpPr>
        <p:spPr>
          <a:xfrm flipH="1" flipV="1">
            <a:off x="5200566" y="3175709"/>
            <a:ext cx="1259589" cy="2035"/>
          </a:xfrm>
          <a:prstGeom prst="line">
            <a:avLst/>
          </a:prstGeom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Times New Roman</vt:lpstr>
      <vt:lpstr>Wingdings</vt:lpstr>
      <vt:lpstr>PowerPoint Design</vt:lpstr>
      <vt:lpstr>電子帳簿保存法にむけたロードマップ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2023-11-21T05:46:37Z</dcterms:modified>
</cp:coreProperties>
</file>