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9" r:id="rId2"/>
  </p:sldIdLst>
  <p:sldSz cx="9906000" cy="6858000" type="A4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85">
          <p15:clr>
            <a:srgbClr val="A4A3A4"/>
          </p15:clr>
        </p15:guide>
        <p15:guide id="3" orient="horz" pos="3135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orient="horz" pos="391">
          <p15:clr>
            <a:srgbClr val="A4A3A4"/>
          </p15:clr>
        </p15:guide>
        <p15:guide id="6" pos="512">
          <p15:clr>
            <a:srgbClr val="A4A3A4"/>
          </p15:clr>
        </p15:guide>
        <p15:guide id="7" pos="5728">
          <p15:clr>
            <a:srgbClr val="A4A3A4"/>
          </p15:clr>
        </p15:guide>
        <p15:guide id="8" pos="3120">
          <p15:clr>
            <a:srgbClr val="A4A3A4"/>
          </p15:clr>
        </p15:guide>
        <p15:guide id="9" pos="2145">
          <p15:clr>
            <a:srgbClr val="A4A3A4"/>
          </p15:clr>
        </p15:guide>
        <p15:guide id="10" pos="40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1FA"/>
    <a:srgbClr val="F2F2F2"/>
    <a:srgbClr val="1D2088"/>
    <a:srgbClr val="DEEBF7"/>
    <a:srgbClr val="716F6E"/>
    <a:srgbClr val="1999CB"/>
    <a:srgbClr val="66994D"/>
    <a:srgbClr val="83B36B"/>
    <a:srgbClr val="A3CC8F"/>
    <a:srgbClr val="C7E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5412" autoAdjust="0"/>
  </p:normalViewPr>
  <p:slideViewPr>
    <p:cSldViewPr>
      <p:cViewPr>
        <p:scale>
          <a:sx n="100" d="100"/>
          <a:sy n="100" d="100"/>
        </p:scale>
        <p:origin x="1602" y="162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512"/>
        <p:guide pos="5728"/>
        <p:guide pos="3120"/>
        <p:guide pos="2145"/>
        <p:guide pos="40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815F468-7335-415F-A1DE-D125D9652C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6153F7C-6DF3-401D-902C-08F8EEEF95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F4A04CE-587B-4180-987B-DC8B8B7ABEF7}" type="datetimeFigureOut">
              <a:rPr lang="ja-JP" altLang="en-US"/>
              <a:pPr>
                <a:defRPr/>
              </a:pPr>
              <a:t>2025/9/22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24E433-3BFE-45BA-B12C-AC498B30C1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EA9983-9E8F-44C8-BC1E-DEDF53F63E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32E463-3770-4EA5-AE61-60099AEDF0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317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CB9DF95-DFCB-4D5B-BDCD-7F240095CC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09D07A-DB10-4C47-9063-22FDF33644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CADF7C3-F44C-4FB7-9D27-078708706D5C}" type="datetimeFigureOut">
              <a:rPr lang="ja-JP" altLang="en-US"/>
              <a:pPr>
                <a:defRPr/>
              </a:pPr>
              <a:t>2025/9/22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3E654E5D-7E87-47E8-87C3-1E2132A8B6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A927D791-323E-46FB-9654-2C183E5CA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283B01-4EBD-473F-83FE-D57D4842D4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799716-1E7B-4189-83CD-B04557541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2AE6F40-6CDF-4314-B213-42C06207A8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4128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812800" y="1880828"/>
            <a:ext cx="8280400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>
            <a:extLst>
              <a:ext uri="{FF2B5EF4-FFF2-40B4-BE49-F238E27FC236}">
                <a16:creationId xmlns:a16="http://schemas.microsoft.com/office/drawing/2014/main" id="{DF36DB11-8C24-4869-AD65-77492957F5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123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1AD6135F-1463-4D24-B548-2F0BD56A0EE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EC50F16B-E29A-4078-8984-5BDA33DDA5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3CB54DA-4798-417E-A705-AC7946B76A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3DEAD81A-1AAB-4136-9011-A739FD74B8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408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81D6F8F-F9E8-4067-83F1-FCD00591319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BD79DA0A-E0E4-455F-AB7B-A6AAD8D8F7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A353268-0419-4EDF-87FB-4380C99707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043A30-B740-4560-9CE4-C1C6FFBD2D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5088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4E6FF595-CAEA-4B9E-90F3-EA45FF798D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5E7B7C99-D653-4922-B722-4258F090DD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5A49E9A-CB1C-43F0-BEDE-0CE87E96FF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735DDDF-1298-471C-A1A1-0E6AB46677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6711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1129B74-56F9-44E2-95F6-1F47E31AF665}"/>
              </a:ext>
            </a:extLst>
          </p:cNvPr>
          <p:cNvSpPr/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eaLnBrk="1" fontAlgn="auto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16D0554C-F527-4BF4-9AFA-564541EEA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E1E689F0-A5F1-40C5-9806-86981EDC0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F1186EB-EAAF-40D6-A4D5-4925BF4292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65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541308D6-328D-4878-9610-4A3E1271568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0"/>
            <a:ext cx="18923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0E8BCFCE-2879-45D1-9870-56BCE4CEE1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4721017-DC4D-43E0-9759-73B39BD43D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9FCE0C88-D917-4C7B-8634-CF9103F6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535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40BEC8B-2C6A-49A9-8FF9-8DAADE7C8B26}"/>
              </a:ext>
            </a:extLst>
          </p:cNvPr>
          <p:cNvCxnSpPr/>
          <p:nvPr userDrawn="1"/>
        </p:nvCxnSpPr>
        <p:spPr>
          <a:xfrm>
            <a:off x="0" y="3500438"/>
            <a:ext cx="9906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3032956"/>
            <a:ext cx="936104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C68CBCA3-B172-4A5C-8467-B3BCB61A44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C327FC80-ABCA-4E9A-9F44-4DAC4BF455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D7FA2F-6E6C-45F2-8063-695C354E6CD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045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B143019-5BD5-4EAC-86EB-0F94238E2C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A1A12F6-FD36-4353-AC24-AB7541482753}"/>
              </a:ext>
            </a:extLst>
          </p:cNvPr>
          <p:cNvCxnSpPr/>
          <p:nvPr userDrawn="1"/>
        </p:nvCxnSpPr>
        <p:spPr>
          <a:xfrm>
            <a:off x="0" y="3500438"/>
            <a:ext cx="9906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3032956"/>
            <a:ext cx="936104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A5C9BF4D-89A3-483B-A771-594BBF7074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14BA7F-6189-45E1-9438-D4CEF37DF3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F10216C-145A-4B20-9DEF-64252E3C69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608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>
            <a:extLst>
              <a:ext uri="{FF2B5EF4-FFF2-40B4-BE49-F238E27FC236}">
                <a16:creationId xmlns:a16="http://schemas.microsoft.com/office/drawing/2014/main" id="{EA2D76B8-5136-40F7-B307-C4EFC631203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53200"/>
            <a:ext cx="9906000" cy="306388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>
            <a:extLst>
              <a:ext uri="{FF2B5EF4-FFF2-40B4-BE49-F238E27FC236}">
                <a16:creationId xmlns:a16="http://schemas.microsoft.com/office/drawing/2014/main" id="{ECE4B5BB-FC2F-4160-9C06-C0D8F36D14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906000" cy="620713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BB2B3514-55DF-4DD1-91CB-1EC4B66D12E2}"/>
              </a:ext>
            </a:extLst>
          </p:cNvPr>
          <p:cNvSpPr>
            <a:spLocks noChangeShapeType="1"/>
          </p:cNvSpPr>
          <p:nvPr userDrawn="1"/>
        </p:nvSpPr>
        <p:spPr bwMode="gray">
          <a:xfrm>
            <a:off x="0" y="620713"/>
            <a:ext cx="9906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F262216-0F02-4FCA-8CD0-7058842C95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9763"/>
            <a:ext cx="9906000" cy="36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05027CB-9894-44D9-8399-40683016DF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489700"/>
            <a:ext cx="9906000" cy="365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9D7ABA31-E0FE-406D-BE03-6EDC76D3E875}"/>
              </a:ext>
            </a:extLst>
          </p:cNvPr>
          <p:cNvSpPr txBox="1">
            <a:spLocks/>
          </p:cNvSpPr>
          <p:nvPr userDrawn="1"/>
        </p:nvSpPr>
        <p:spPr>
          <a:xfrm>
            <a:off x="4521200" y="6556375"/>
            <a:ext cx="5256213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b="0" dirty="0">
                <a:solidFill>
                  <a:schemeClr val="bg1"/>
                </a:solidFill>
              </a:rPr>
              <a:t>All Rights Reserved.</a:t>
            </a:r>
            <a:endParaRPr lang="ja-JP" altLang="en-US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>
            <a:extLst>
              <a:ext uri="{FF2B5EF4-FFF2-40B4-BE49-F238E27FC236}">
                <a16:creationId xmlns:a16="http://schemas.microsoft.com/office/drawing/2014/main" id="{A8B07339-0919-40B6-8AC8-3209066F6A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8750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5BAD886-17C8-496B-A83F-EE5D1F7CB99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906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3BED89-F311-45F8-8F79-C4E759544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F031F70-C732-4F67-9A53-87CF67476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3">
            <a:extLst>
              <a:ext uri="{FF2B5EF4-FFF2-40B4-BE49-F238E27FC236}">
                <a16:creationId xmlns:a16="http://schemas.microsoft.com/office/drawing/2014/main" id="{589559B8-7152-4C78-932B-38251AAD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4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2FF6F0D-A616-4D78-8A70-BB9C9F888E6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175" y="0"/>
            <a:ext cx="9902825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2407716F-E75B-49D6-86E0-2A88D3FD706C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-3358356" y="3369468"/>
            <a:ext cx="6865938" cy="152401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5DFCA80D-7751-4841-9FD8-6E2D9CA371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729413"/>
            <a:ext cx="9902826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B339C219-6D11-4C3A-8F66-DE299252DA3E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6396831" y="3364707"/>
            <a:ext cx="6865937" cy="15240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33130B4-9C0F-457A-AFBA-6D5ECED61F7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0813" y="147638"/>
            <a:ext cx="9602787" cy="6581775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692696"/>
            <a:ext cx="936104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>
            <a:extLst>
              <a:ext uri="{FF2B5EF4-FFF2-40B4-BE49-F238E27FC236}">
                <a16:creationId xmlns:a16="http://schemas.microsoft.com/office/drawing/2014/main" id="{5B0F9445-515A-4CD8-AA4A-9E92ECB2A4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819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B2379517-010D-4E0C-B678-99AFEFBFC2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A4F4071B-6479-4CB0-9982-7786AB1498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2800" y="620713"/>
            <a:ext cx="8280400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908720"/>
            <a:ext cx="8280400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12173E90-A9F0-4C19-9379-73466B287D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B35914-E169-4A26-803D-262CBB80E5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6D7B60F-C6D1-4EC7-879C-7ADCF55A50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413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7C474C4-AC37-4733-984A-48B07F6984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19BC0C-242D-4FB0-B26F-5FC747A996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DB947BB6-9AE7-4B96-A91A-EAF922EABE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50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F18589A6-8267-4833-A2FD-31751F91546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73050" y="152400"/>
            <a:ext cx="9359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63E0A102-8A4E-4522-A694-DA310C1B3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075" y="6575425"/>
            <a:ext cx="633413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  <p:sldLayoutId id="2147484073" r:id="rId12"/>
    <p:sldLayoutId id="214748407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76EDF-14CB-075F-B0BA-4B37F3DA5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E9B8236B-ABC9-882F-8458-6617CDC5DA99}"/>
              </a:ext>
            </a:extLst>
          </p:cNvPr>
          <p:cNvGrpSpPr/>
          <p:nvPr/>
        </p:nvGrpSpPr>
        <p:grpSpPr>
          <a:xfrm>
            <a:off x="8936987" y="3250637"/>
            <a:ext cx="936000" cy="1075483"/>
            <a:chOff x="8841364" y="4841821"/>
            <a:chExt cx="936000" cy="1075483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A257AB38-F9ED-A911-1669-C08F64DF6F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004" t="-6429" r="5004" b="14968"/>
            <a:stretch/>
          </p:blipFill>
          <p:spPr>
            <a:xfrm>
              <a:off x="8949364" y="4841821"/>
              <a:ext cx="720000" cy="72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</p:pic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A8437A3-CC67-EB11-DD39-E55D468B2528}"/>
                </a:ext>
              </a:extLst>
            </p:cNvPr>
            <p:cNvSpPr txBox="1"/>
            <p:nvPr/>
          </p:nvSpPr>
          <p:spPr>
            <a:xfrm>
              <a:off x="8841364" y="5609527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 eaLnBrk="0" fontAlgn="base" hangingPunct="0">
                <a:spcBef>
                  <a:spcPct val="0"/>
                </a:spcBef>
                <a:spcAft>
                  <a:spcPts val="600"/>
                </a:spcAft>
                <a:buFont typeface="Arial"/>
                <a:buNone/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当社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8FF8FAC4-1EAB-8956-2C48-686CB2B86CC7}"/>
              </a:ext>
            </a:extLst>
          </p:cNvPr>
          <p:cNvGrpSpPr/>
          <p:nvPr/>
        </p:nvGrpSpPr>
        <p:grpSpPr>
          <a:xfrm>
            <a:off x="8936987" y="5376882"/>
            <a:ext cx="936000" cy="1075483"/>
            <a:chOff x="8841364" y="4841821"/>
            <a:chExt cx="936000" cy="1075483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85A1FC80-B860-1390-8EA3-835AD9F482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004" t="-6429" r="5004" b="14968"/>
            <a:stretch/>
          </p:blipFill>
          <p:spPr>
            <a:xfrm>
              <a:off x="8949364" y="4841821"/>
              <a:ext cx="720000" cy="72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</p:pic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ADDB5F26-778F-F6CD-DF0F-414F175D8FA1}"/>
                </a:ext>
              </a:extLst>
            </p:cNvPr>
            <p:cNvSpPr txBox="1"/>
            <p:nvPr/>
          </p:nvSpPr>
          <p:spPr>
            <a:xfrm>
              <a:off x="8841364" y="5609527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 eaLnBrk="0" fontAlgn="base" hangingPunct="0">
                <a:spcBef>
                  <a:spcPct val="0"/>
                </a:spcBef>
                <a:spcAft>
                  <a:spcPts val="600"/>
                </a:spcAft>
                <a:buFont typeface="Arial"/>
                <a:buNone/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当社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DC725342-9B3F-A4EC-8EA5-EBC4243ACA9D}"/>
              </a:ext>
            </a:extLst>
          </p:cNvPr>
          <p:cNvGrpSpPr/>
          <p:nvPr/>
        </p:nvGrpSpPr>
        <p:grpSpPr>
          <a:xfrm>
            <a:off x="8936987" y="1687905"/>
            <a:ext cx="936000" cy="1075483"/>
            <a:chOff x="8853648" y="1627686"/>
            <a:chExt cx="936000" cy="1075483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A33523E5-2DD7-E747-0A7C-00BF54A76C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004" t="-6429" r="5004" b="14968"/>
            <a:stretch/>
          </p:blipFill>
          <p:spPr>
            <a:xfrm>
              <a:off x="8961648" y="1627686"/>
              <a:ext cx="720000" cy="72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0E2C1CC9-CA03-146A-12E3-BEAC14AF8D9C}"/>
                </a:ext>
              </a:extLst>
            </p:cNvPr>
            <p:cNvSpPr txBox="1"/>
            <p:nvPr/>
          </p:nvSpPr>
          <p:spPr>
            <a:xfrm>
              <a:off x="8853648" y="2395392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 eaLnBrk="0" fontAlgn="base" hangingPunct="0">
                <a:spcBef>
                  <a:spcPct val="0"/>
                </a:spcBef>
                <a:spcAft>
                  <a:spcPts val="600"/>
                </a:spcAft>
                <a:buFont typeface="Arial"/>
                <a:buNone/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当社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3D46DB25-A4FA-678D-3599-C999F791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Ｑ＆Ａ</a:t>
            </a:r>
            <a:r>
              <a:rPr lang="en-US" altLang="ja-JP" dirty="0"/>
              <a:t>(</a:t>
            </a:r>
            <a:r>
              <a:rPr lang="ja-JP" altLang="en-US" dirty="0"/>
              <a:t>お問い合わせ</a:t>
            </a:r>
            <a:r>
              <a:rPr lang="en-US" altLang="ja-JP" dirty="0"/>
              <a:t>)</a:t>
            </a:r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3969AD7-6D34-FF6E-48D9-5DA6D78D8287}"/>
              </a:ext>
            </a:extLst>
          </p:cNvPr>
          <p:cNvSpPr/>
          <p:nvPr/>
        </p:nvSpPr>
        <p:spPr>
          <a:xfrm>
            <a:off x="1136576" y="1091241"/>
            <a:ext cx="7812000" cy="401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2925" rtlCol="0" anchor="ctr"/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導入から稼働までにどのくらい時間がかかりますか？</a:t>
            </a:r>
            <a:endParaRPr kumimoji="0" lang="en-US" altLang="ja-JP" sz="1400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FB0FED-7E4E-5ABF-DA56-2A33D2B8ABF3}"/>
              </a:ext>
            </a:extLst>
          </p:cNvPr>
          <p:cNvSpPr/>
          <p:nvPr/>
        </p:nvSpPr>
        <p:spPr>
          <a:xfrm>
            <a:off x="1136576" y="1736895"/>
            <a:ext cx="7812000" cy="598625"/>
          </a:xfrm>
          <a:prstGeom prst="rect">
            <a:avLst/>
          </a:prstGeom>
          <a:solidFill>
            <a:schemeClr val="accent1"/>
          </a:solidFill>
        </p:spPr>
        <p:txBody>
          <a:bodyPr wrap="square" lIns="144000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○○システムは、導入してから約</a:t>
            </a:r>
            <a:r>
              <a:rPr kumimoji="0" lang="en-US" altLang="ja-JP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3 </a:t>
            </a: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か月 で稼働できます。</a:t>
            </a:r>
            <a:endParaRPr kumimoji="0" lang="en-US" altLang="ja-JP" sz="1400" dirty="0">
              <a:solidFill>
                <a:schemeClr val="accent6"/>
              </a:solidFill>
              <a:ea typeface="メイリオ" panose="020B0604030504040204" pitchFamily="50" charset="-128"/>
              <a:cs typeface="Meiryo"/>
              <a:sym typeface="Meiryo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データ移行やお客様の運用方法により導入かかる時間は異なります。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215B589-4C76-5366-44F9-FF16AAC411FF}"/>
              </a:ext>
            </a:extLst>
          </p:cNvPr>
          <p:cNvSpPr/>
          <p:nvPr/>
        </p:nvSpPr>
        <p:spPr>
          <a:xfrm>
            <a:off x="1136576" y="2579974"/>
            <a:ext cx="7812000" cy="401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2925" rtlCol="0" anchor="ctr"/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データ移行作業や導入設定・指導を依頼できますか？</a:t>
            </a:r>
            <a:endParaRPr kumimoji="0" lang="en-US" altLang="ja-JP" sz="1400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5F786AE-4A2D-16A0-6517-42A1E21FEB1D}"/>
              </a:ext>
            </a:extLst>
          </p:cNvPr>
          <p:cNvSpPr/>
          <p:nvPr/>
        </p:nvSpPr>
        <p:spPr>
          <a:xfrm>
            <a:off x="1136576" y="3225628"/>
            <a:ext cx="7812000" cy="1115690"/>
          </a:xfrm>
          <a:prstGeom prst="rect">
            <a:avLst/>
          </a:prstGeom>
          <a:solidFill>
            <a:srgbClr val="E2F1FA"/>
          </a:solidFill>
        </p:spPr>
        <p:txBody>
          <a:bodyPr wrap="square" lIns="144000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はい。ご依頼いただけます。○○システム専用の導入支援サービス（別途費用）をご用意しています。</a:t>
            </a:r>
            <a:endParaRPr kumimoji="0" lang="en-US" altLang="ja-JP" sz="1400" dirty="0">
              <a:solidFill>
                <a:schemeClr val="accent6"/>
              </a:solidFill>
              <a:ea typeface="メイリオ" panose="020B0604030504040204" pitchFamily="50" charset="-128"/>
              <a:cs typeface="Meiryo"/>
              <a:sym typeface="Meiryo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短時間で習得いただけるように、 ○○システムに精通したインストラクターが指導を担当いたします。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661F888-AF7D-D134-B056-0073E23FB372}"/>
              </a:ext>
            </a:extLst>
          </p:cNvPr>
          <p:cNvSpPr/>
          <p:nvPr/>
        </p:nvSpPr>
        <p:spPr>
          <a:xfrm>
            <a:off x="1136576" y="4585772"/>
            <a:ext cx="7812000" cy="401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2925" rtlCol="0" anchor="ctr"/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400" b="1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rPr>
              <a:t>Q.</a:t>
            </a:r>
            <a:r>
              <a:rPr kumimoji="0" lang="ja-JP" altLang="en-US" sz="1400" b="1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rPr>
              <a:t>　</a:t>
            </a:r>
            <a:r>
              <a:rPr kumimoji="0" lang="ja-JP" altLang="en-US" sz="1400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rPr>
              <a:t>現在利用中の販売管理システムや会計システムと連携できますか？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45615B7-E03C-DAB3-89AA-EA1AC8DD4C98}"/>
              </a:ext>
            </a:extLst>
          </p:cNvPr>
          <p:cNvSpPr/>
          <p:nvPr/>
        </p:nvSpPr>
        <p:spPr>
          <a:xfrm>
            <a:off x="1136576" y="5231427"/>
            <a:ext cx="7812000" cy="857158"/>
          </a:xfrm>
          <a:prstGeom prst="rect">
            <a:avLst/>
          </a:prstGeom>
          <a:solidFill>
            <a:srgbClr val="E2F1FA"/>
          </a:solidFill>
        </p:spPr>
        <p:txBody>
          <a:bodyPr wrap="square" lIns="144000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はい、できます。</a:t>
            </a:r>
            <a:b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</a:br>
            <a:r>
              <a:rPr kumimoji="0" lang="en-US" altLang="ja-JP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API </a:t>
            </a: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を利用し、他社システムやクラウドサービスとシームレスに連携することが可能です。</a:t>
            </a:r>
            <a:b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</a:b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　　　もちろん、弊社システムとの連携の場合は、標準連携です。</a:t>
            </a:r>
            <a:endParaRPr kumimoji="0" lang="en-US" altLang="ja-JP" sz="1400" dirty="0">
              <a:solidFill>
                <a:schemeClr val="accent6"/>
              </a:solidFill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ED927618-8CD2-7D7A-9611-FDE2B5B1D3DB}"/>
              </a:ext>
            </a:extLst>
          </p:cNvPr>
          <p:cNvGrpSpPr/>
          <p:nvPr/>
        </p:nvGrpSpPr>
        <p:grpSpPr>
          <a:xfrm>
            <a:off x="128568" y="2427524"/>
            <a:ext cx="936000" cy="1145492"/>
            <a:chOff x="-801008" y="3015477"/>
            <a:chExt cx="936000" cy="1145492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CEE7B1B8-A19C-AEC4-95CD-FC27DE344BF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-10752" b="25948"/>
            <a:stretch/>
          </p:blipFill>
          <p:spPr>
            <a:xfrm>
              <a:off x="-693008" y="3015477"/>
              <a:ext cx="720000" cy="720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96DCB538-3BEA-E22A-8686-1923F8899817}"/>
                </a:ext>
              </a:extLst>
            </p:cNvPr>
            <p:cNvSpPr txBox="1"/>
            <p:nvPr/>
          </p:nvSpPr>
          <p:spPr>
            <a:xfrm>
              <a:off x="-801008" y="3853192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 eaLnBrk="0" fontAlgn="base" hangingPunct="0">
                <a:spcBef>
                  <a:spcPct val="0"/>
                </a:spcBef>
                <a:spcAft>
                  <a:spcPts val="600"/>
                </a:spcAft>
                <a:buFont typeface="Arial"/>
                <a:buNone/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お客さま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D4563E4C-4FF7-99F2-EDDC-F906A6AFBB10}"/>
              </a:ext>
            </a:extLst>
          </p:cNvPr>
          <p:cNvGrpSpPr/>
          <p:nvPr/>
        </p:nvGrpSpPr>
        <p:grpSpPr>
          <a:xfrm>
            <a:off x="128568" y="915356"/>
            <a:ext cx="936000" cy="1145492"/>
            <a:chOff x="-801008" y="3015477"/>
            <a:chExt cx="936000" cy="1145492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A185D0DC-D251-1E83-919E-ACEBE654637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-10752" b="25948"/>
            <a:stretch/>
          </p:blipFill>
          <p:spPr>
            <a:xfrm>
              <a:off x="-693008" y="3015477"/>
              <a:ext cx="720000" cy="720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</p:pic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68989EDA-C744-7932-2864-8479CB46240D}"/>
                </a:ext>
              </a:extLst>
            </p:cNvPr>
            <p:cNvSpPr txBox="1"/>
            <p:nvPr/>
          </p:nvSpPr>
          <p:spPr>
            <a:xfrm>
              <a:off x="-801008" y="3853192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 eaLnBrk="0" fontAlgn="base" hangingPunct="0">
                <a:spcBef>
                  <a:spcPct val="0"/>
                </a:spcBef>
                <a:spcAft>
                  <a:spcPts val="600"/>
                </a:spcAft>
                <a:buFont typeface="Arial"/>
                <a:buNone/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お客さま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39B4C3E1-54A2-3391-6690-0A0B49B9A1F6}"/>
              </a:ext>
            </a:extLst>
          </p:cNvPr>
          <p:cNvGrpSpPr/>
          <p:nvPr/>
        </p:nvGrpSpPr>
        <p:grpSpPr>
          <a:xfrm>
            <a:off x="128568" y="4407744"/>
            <a:ext cx="936000" cy="1145492"/>
            <a:chOff x="-801008" y="3015477"/>
            <a:chExt cx="936000" cy="1145492"/>
          </a:xfrm>
        </p:grpSpPr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756A324D-FC60-7321-63B3-14C3F3802A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-10752" b="25948"/>
            <a:stretch/>
          </p:blipFill>
          <p:spPr>
            <a:xfrm>
              <a:off x="-693008" y="3015477"/>
              <a:ext cx="720000" cy="720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</p:pic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3897BECC-1FDA-9894-471D-34B30F6DE762}"/>
                </a:ext>
              </a:extLst>
            </p:cNvPr>
            <p:cNvSpPr txBox="1"/>
            <p:nvPr/>
          </p:nvSpPr>
          <p:spPr>
            <a:xfrm>
              <a:off x="-801008" y="3853192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 eaLnBrk="0" fontAlgn="base" hangingPunct="0">
                <a:spcBef>
                  <a:spcPct val="0"/>
                </a:spcBef>
                <a:spcAft>
                  <a:spcPts val="600"/>
                </a:spcAft>
                <a:buFont typeface="Arial"/>
                <a:buNone/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お客さま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955044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ユーザー定義 11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1D2088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172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メイリオ</vt:lpstr>
      <vt:lpstr>Yu Gothic</vt:lpstr>
      <vt:lpstr>Arial</vt:lpstr>
      <vt:lpstr>Calibri</vt:lpstr>
      <vt:lpstr>Times New Roman</vt:lpstr>
      <vt:lpstr>Wingdings</vt:lpstr>
      <vt:lpstr>PowerPoint Design</vt:lpstr>
      <vt:lpstr>Ｑ＆Ａ(お問い合わせ)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2025-09-22T05:28:17Z</dcterms:modified>
</cp:coreProperties>
</file>