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removePersonalInfoOnSave="1" saveSubsetFonts="1" autoCompressPictures="0">
  <p:sldMasterIdLst>
    <p:sldMasterId id="2147483658" r:id="rId1"/>
  </p:sldMasterIdLst>
  <p:notesMasterIdLst>
    <p:notesMasterId r:id="rId3"/>
  </p:notesMasterIdLst>
  <p:handoutMasterIdLst>
    <p:handoutMasterId r:id="rId4"/>
  </p:handoutMasterIdLst>
  <p:sldIdLst>
    <p:sldId id="508" r:id="rId2"/>
  </p:sldIdLst>
  <p:sldSz cx="12192000" cy="6858000"/>
  <p:notesSz cx="6858000" cy="9144000"/>
  <p:defaultTextStyle>
    <a:defPPr>
      <a:defRPr lang="ja-JP"/>
    </a:defPPr>
    <a:lvl1pPr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メイリオ" panose="020B0604030504040204" pitchFamily="50" charset="-128"/>
        <a:ea typeface="ＭＳ Ｐゴシック" panose="020B0600070205080204" pitchFamily="50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メイリオ" panose="020B0604030504040204" pitchFamily="50" charset="-128"/>
        <a:ea typeface="ＭＳ Ｐゴシック" panose="020B0600070205080204" pitchFamily="50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メイリオ" panose="020B0604030504040204" pitchFamily="50" charset="-128"/>
        <a:ea typeface="ＭＳ Ｐゴシック" panose="020B0600070205080204" pitchFamily="50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メイリオ" panose="020B0604030504040204" pitchFamily="50" charset="-128"/>
        <a:ea typeface="ＭＳ Ｐゴシック" panose="020B0600070205080204" pitchFamily="50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メイリオ" panose="020B0604030504040204" pitchFamily="50" charset="-128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メイリオ" panose="020B0604030504040204" pitchFamily="50" charset="-128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メイリオ" panose="020B0604030504040204" pitchFamily="50" charset="-128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メイリオ" panose="020B0604030504040204" pitchFamily="50" charset="-128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メイリオ" panose="020B0604030504040204" pitchFamily="50" charset="-128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orient="horz" pos="1185" userDrawn="1">
          <p15:clr>
            <a:srgbClr val="A4A3A4"/>
          </p15:clr>
        </p15:guide>
        <p15:guide id="3" orient="horz" pos="3135" userDrawn="1">
          <p15:clr>
            <a:srgbClr val="A4A3A4"/>
          </p15:clr>
        </p15:guide>
        <p15:guide id="4" orient="horz" pos="3974" userDrawn="1">
          <p15:clr>
            <a:srgbClr val="A4A3A4"/>
          </p15:clr>
        </p15:guide>
        <p15:guide id="5" orient="horz" pos="391" userDrawn="1">
          <p15:clr>
            <a:srgbClr val="A4A3A4"/>
          </p15:clr>
        </p15:guide>
        <p15:guide id="6" pos="630" userDrawn="1">
          <p15:clr>
            <a:srgbClr val="A4A3A4"/>
          </p15:clr>
        </p15:guide>
        <p15:guide id="7" pos="7050" userDrawn="1">
          <p15:clr>
            <a:srgbClr val="A4A3A4"/>
          </p15:clr>
        </p15:guide>
        <p15:guide id="8" pos="3840" userDrawn="1">
          <p15:clr>
            <a:srgbClr val="A4A3A4"/>
          </p15:clr>
        </p15:guide>
        <p15:guide id="9" pos="2640" userDrawn="1">
          <p15:clr>
            <a:srgbClr val="A4A3A4"/>
          </p15:clr>
        </p15:guide>
        <p15:guide id="10" pos="50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D2088"/>
    <a:srgbClr val="DEEBF7"/>
    <a:srgbClr val="716F6E"/>
    <a:srgbClr val="1999CB"/>
    <a:srgbClr val="66994D"/>
    <a:srgbClr val="83B36B"/>
    <a:srgbClr val="A3CC8F"/>
    <a:srgbClr val="C7E6B8"/>
    <a:srgbClr val="EEFFE6"/>
    <a:srgbClr val="A5D4A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42" autoAdjust="0"/>
    <p:restoredTop sz="95412" autoAdjust="0"/>
  </p:normalViewPr>
  <p:slideViewPr>
    <p:cSldViewPr>
      <p:cViewPr varScale="1">
        <p:scale>
          <a:sx n="95" d="100"/>
          <a:sy n="95" d="100"/>
        </p:scale>
        <p:origin x="66" y="66"/>
      </p:cViewPr>
      <p:guideLst>
        <p:guide orient="horz" pos="2160"/>
        <p:guide orient="horz" pos="1185"/>
        <p:guide orient="horz" pos="3135"/>
        <p:guide orient="horz" pos="3974"/>
        <p:guide orient="horz" pos="391"/>
        <p:guide pos="630"/>
        <p:guide pos="7050"/>
        <p:guide pos="3840"/>
        <p:guide pos="2640"/>
        <p:guide pos="50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97" d="100"/>
          <a:sy n="97" d="100"/>
        </p:scale>
        <p:origin x="-3654" y="-108"/>
      </p:cViewPr>
      <p:guideLst>
        <p:guide orient="horz" pos="2880"/>
        <p:guide pos="216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>
            <a:extLst>
              <a:ext uri="{FF2B5EF4-FFF2-40B4-BE49-F238E27FC236}">
                <a16:creationId xmlns:a16="http://schemas.microsoft.com/office/drawing/2014/main" id="{6815F468-7335-415F-A1DE-D125D9652C6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66153F7C-6DF3-401D-902C-08F8EEEF9524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FF4A04CE-587B-4180-987B-DC8B8B7ABEF7}" type="datetimeFigureOut">
              <a:rPr lang="ja-JP" altLang="en-US"/>
              <a:pPr>
                <a:defRPr/>
              </a:pPr>
              <a:t>2026/3/21</a:t>
            </a:fld>
            <a:endParaRPr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5924E433-3BFE-45BA-B12C-AC498B30C14A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25EA9983-9E8F-44C8-BC1E-DEDF53F63EFA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1F32E463-3770-4EA5-AE61-60099AEDF072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31231713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>
            <a:extLst>
              <a:ext uri="{FF2B5EF4-FFF2-40B4-BE49-F238E27FC236}">
                <a16:creationId xmlns:a16="http://schemas.microsoft.com/office/drawing/2014/main" id="{1CB9DF95-DFCB-4D5B-BDCD-7F240095CC4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BD09D07A-DB10-4C47-9063-22FDF33644FB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1CADF7C3-F44C-4FB7-9D27-078708706D5C}" type="datetimeFigureOut">
              <a:rPr lang="ja-JP" altLang="en-US"/>
              <a:pPr>
                <a:defRPr/>
              </a:pPr>
              <a:t>2026/3/21</a:t>
            </a:fld>
            <a:endParaRPr lang="ja-JP" altLang="en-US"/>
          </a:p>
        </p:txBody>
      </p:sp>
      <p:sp>
        <p:nvSpPr>
          <p:cNvPr id="4" name="スライド イメージ プレースホルダー 3">
            <a:extLst>
              <a:ext uri="{FF2B5EF4-FFF2-40B4-BE49-F238E27FC236}">
                <a16:creationId xmlns:a16="http://schemas.microsoft.com/office/drawing/2014/main" id="{3E654E5D-7E87-47E8-87C3-1E2132A8B6DE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ー 4">
            <a:extLst>
              <a:ext uri="{FF2B5EF4-FFF2-40B4-BE49-F238E27FC236}">
                <a16:creationId xmlns:a16="http://schemas.microsoft.com/office/drawing/2014/main" id="{A927D791-323E-46FB-9654-2C183E5CA59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ja-JP" altLang="en-US" noProof="0"/>
              <a:t>マスター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18283B01-4EBD-473F-83FE-D57D4842D408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04799716-1E7B-4189-83CD-B04557541B4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42AE6F40-6CDF-4314-B213-42C06207A8AD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50412899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タイトル 1"/>
          <p:cNvSpPr>
            <a:spLocks noGrp="1"/>
          </p:cNvSpPr>
          <p:nvPr>
            <p:ph type="ctrTitle"/>
          </p:nvPr>
        </p:nvSpPr>
        <p:spPr>
          <a:xfrm>
            <a:off x="1000369" y="1880828"/>
            <a:ext cx="10191262" cy="1008062"/>
          </a:xfrm>
        </p:spPr>
        <p:txBody>
          <a:bodyPr anchor="t"/>
          <a:lstStyle>
            <a:lvl1pPr algn="ctr">
              <a:lnSpc>
                <a:spcPct val="120000"/>
              </a:lnSpc>
              <a:defRPr sz="3600" b="1">
                <a:solidFill>
                  <a:schemeClr val="tx1"/>
                </a:solidFill>
              </a:defRPr>
            </a:lvl1pPr>
          </a:lstStyle>
          <a:p>
            <a:endParaRPr lang="ja-JP" altLang="en-US" dirty="0"/>
          </a:p>
        </p:txBody>
      </p:sp>
      <p:sp>
        <p:nvSpPr>
          <p:cNvPr id="3" name="フッター プレースホルダー 3">
            <a:extLst>
              <a:ext uri="{FF2B5EF4-FFF2-40B4-BE49-F238E27FC236}">
                <a16:creationId xmlns:a16="http://schemas.microsoft.com/office/drawing/2014/main" id="{DF36DB11-8C24-4869-AD65-77492957F59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solidFill>
            <a:schemeClr val="bg2"/>
          </a:solidFill>
        </p:spPr>
        <p:txBody>
          <a:bodyPr/>
          <a:lstStyle>
            <a:lvl1pPr algn="ctr">
              <a:lnSpc>
                <a:spcPct val="120000"/>
              </a:lnSpc>
              <a:defRPr sz="800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pPr>
              <a:defRPr/>
            </a:pPr>
            <a:r>
              <a:rPr lang="en-US" altLang="ja-JP"/>
              <a:t>#XXXXXX</a:t>
            </a:r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7312332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ブランク（メインカラー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角丸四角形 3">
            <a:extLst>
              <a:ext uri="{FF2B5EF4-FFF2-40B4-BE49-F238E27FC236}">
                <a16:creationId xmlns:a16="http://schemas.microsoft.com/office/drawing/2014/main" id="{1AD6135F-1463-4D24-B548-2F0BD56A0EE5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3268956"/>
            <a:ext cx="12192000" cy="320088"/>
          </a:xfrm>
          <a:prstGeom prst="roundRect">
            <a:avLst>
              <a:gd name="adj" fmla="val 0"/>
            </a:avLst>
          </a:prstGeom>
          <a:solidFill>
            <a:schemeClr val="tx2"/>
          </a:solidFill>
          <a:ln>
            <a:noFill/>
          </a:ln>
        </p:spPr>
        <p:txBody>
          <a:bodyPr lIns="0" tIns="0" rIns="0" bIns="0" anchor="ctr">
            <a:spAutoFit/>
          </a:bodyPr>
          <a:lstStyle>
            <a:lvl1pPr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9pPr>
          </a:lstStyle>
          <a:p>
            <a:pPr algn="just" eaLnBrk="1" hangingPunct="1">
              <a:lnSpc>
                <a:spcPct val="140000"/>
              </a:lnSpc>
              <a:spcAft>
                <a:spcPts val="600"/>
              </a:spcAft>
              <a:defRPr/>
            </a:pPr>
            <a:endParaRPr lang="ja-JP" altLang="en-US" sz="1600">
              <a:solidFill>
                <a:srgbClr val="4D4D4D"/>
              </a:solidFill>
            </a:endParaRPr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 bwMode="white"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ja-JP" altLang="en-US" dirty="0"/>
              <a:t>マスター タイトルの書式設定</a:t>
            </a:r>
          </a:p>
        </p:txBody>
      </p:sp>
      <p:sp>
        <p:nvSpPr>
          <p:cNvPr id="4" name="フッター プレースホルダー 2">
            <a:extLst>
              <a:ext uri="{FF2B5EF4-FFF2-40B4-BE49-F238E27FC236}">
                <a16:creationId xmlns:a16="http://schemas.microsoft.com/office/drawing/2014/main" id="{EC50F16B-E29A-4078-8984-5BDA33DDA5F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 bwMode="white">
          <a:solidFill>
            <a:schemeClr val="bg1">
              <a:alpha val="20000"/>
            </a:schemeClr>
          </a:solidFill>
        </p:spPr>
        <p:txBody>
          <a:bodyPr/>
          <a:lstStyle>
            <a:lvl1pPr algn="ctr">
              <a:lnSpc>
                <a:spcPct val="120000"/>
              </a:lnSpc>
              <a:defRPr sz="800">
                <a:solidFill>
                  <a:srgbClr val="FFFFFF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pPr>
              <a:defRPr/>
            </a:pPr>
            <a:r>
              <a:rPr lang="en-US" altLang="ja-JP"/>
              <a:t>#XXXXXX</a:t>
            </a:r>
            <a:endParaRPr lang="ja-JP" altLang="en-US" dirty="0"/>
          </a:p>
        </p:txBody>
      </p:sp>
      <p:sp>
        <p:nvSpPr>
          <p:cNvPr id="5" name="スライド番号プレースホルダー 5">
            <a:extLst>
              <a:ext uri="{FF2B5EF4-FFF2-40B4-BE49-F238E27FC236}">
                <a16:creationId xmlns:a16="http://schemas.microsoft.com/office/drawing/2014/main" id="{53CB54DA-4798-417E-A705-AC7946B76A9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 bwMode="white">
          <a:xfrm>
            <a:off x="9153770" y="6592889"/>
            <a:ext cx="2844800" cy="257175"/>
          </a:xfrm>
          <a:prstGeom prst="rect">
            <a:avLst/>
          </a:prstGeom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000" b="1">
                <a:solidFill>
                  <a:schemeClr val="bg1"/>
                </a:solidFill>
                <a:ea typeface="メイリオ" panose="020B0604030504040204" pitchFamily="50" charset="-128"/>
              </a:defRPr>
            </a:lvl1pPr>
          </a:lstStyle>
          <a:p>
            <a:pPr>
              <a:defRPr/>
            </a:pPr>
            <a:fld id="{3DEAD81A-1AAB-4136-9011-A739FD74B8AF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5340892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ブランク（サブカラー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角丸四角形 3">
            <a:extLst>
              <a:ext uri="{FF2B5EF4-FFF2-40B4-BE49-F238E27FC236}">
                <a16:creationId xmlns:a16="http://schemas.microsoft.com/office/drawing/2014/main" id="{681D6F8F-F9E8-4067-83F1-FCD00591319D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3268956"/>
            <a:ext cx="12192000" cy="320088"/>
          </a:xfrm>
          <a:prstGeom prst="roundRect">
            <a:avLst>
              <a:gd name="adj" fmla="val 0"/>
            </a:avLst>
          </a:prstGeom>
          <a:solidFill>
            <a:schemeClr val="accent1"/>
          </a:solidFill>
          <a:ln>
            <a:noFill/>
          </a:ln>
        </p:spPr>
        <p:txBody>
          <a:bodyPr lIns="0" tIns="0" rIns="0" bIns="0" anchor="ctr">
            <a:spAutoFit/>
          </a:bodyPr>
          <a:lstStyle>
            <a:lvl1pPr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9pPr>
          </a:lstStyle>
          <a:p>
            <a:pPr algn="just" eaLnBrk="1" hangingPunct="1">
              <a:lnSpc>
                <a:spcPct val="140000"/>
              </a:lnSpc>
              <a:spcAft>
                <a:spcPts val="600"/>
              </a:spcAft>
              <a:defRPr/>
            </a:pPr>
            <a:endParaRPr lang="ja-JP" altLang="en-US" sz="1600">
              <a:solidFill>
                <a:srgbClr val="4D4D4D"/>
              </a:solidFill>
            </a:endParaRPr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ja-JP" altLang="en-US" dirty="0"/>
              <a:t>マスター タイトルの書式設定</a:t>
            </a:r>
          </a:p>
        </p:txBody>
      </p:sp>
      <p:sp>
        <p:nvSpPr>
          <p:cNvPr id="4" name="フッター プレースホルダー 2">
            <a:extLst>
              <a:ext uri="{FF2B5EF4-FFF2-40B4-BE49-F238E27FC236}">
                <a16:creationId xmlns:a16="http://schemas.microsoft.com/office/drawing/2014/main" id="{BD79DA0A-E0E4-455F-AB7B-A6AAD8D8F7DB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 bwMode="white">
          <a:solidFill>
            <a:schemeClr val="bg1"/>
          </a:solidFill>
        </p:spPr>
        <p:txBody>
          <a:bodyPr/>
          <a:lstStyle>
            <a:lvl1pPr algn="ctr">
              <a:lnSpc>
                <a:spcPct val="120000"/>
              </a:lnSpc>
              <a:defRPr sz="800">
                <a:solidFill>
                  <a:schemeClr val="tx2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pPr>
              <a:defRPr/>
            </a:pPr>
            <a:r>
              <a:rPr lang="en-US" altLang="ja-JP"/>
              <a:t>#XXXXXX</a:t>
            </a:r>
            <a:endParaRPr lang="ja-JP" altLang="en-US" dirty="0"/>
          </a:p>
        </p:txBody>
      </p:sp>
      <p:sp>
        <p:nvSpPr>
          <p:cNvPr id="5" name="スライド番号プレースホルダー 5">
            <a:extLst>
              <a:ext uri="{FF2B5EF4-FFF2-40B4-BE49-F238E27FC236}">
                <a16:creationId xmlns:a16="http://schemas.microsoft.com/office/drawing/2014/main" id="{DA353268-0419-4EDF-87FB-4380C997070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9153770" y="6592889"/>
            <a:ext cx="2844800" cy="257175"/>
          </a:xfrm>
          <a:prstGeom prst="rect">
            <a:avLst/>
          </a:prstGeom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000" b="1">
                <a:solidFill>
                  <a:schemeClr val="tx2"/>
                </a:solidFill>
                <a:ea typeface="メイリオ" panose="020B0604030504040204" pitchFamily="50" charset="-128"/>
              </a:defRPr>
            </a:lvl1pPr>
          </a:lstStyle>
          <a:p>
            <a:pPr>
              <a:defRPr/>
            </a:pPr>
            <a:fld id="{F3043A30-B740-4560-9CE4-C1C6FFBD2DF2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61508810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ブランク（サブカラー#2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角丸四角形 3">
            <a:extLst>
              <a:ext uri="{FF2B5EF4-FFF2-40B4-BE49-F238E27FC236}">
                <a16:creationId xmlns:a16="http://schemas.microsoft.com/office/drawing/2014/main" id="{4E6FF595-CAEA-4B9E-90F3-EA45FF798D6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3268956"/>
            <a:ext cx="12192000" cy="320088"/>
          </a:xfrm>
          <a:prstGeom prst="roundRect">
            <a:avLst>
              <a:gd name="adj" fmla="val 0"/>
            </a:avLst>
          </a:prstGeom>
          <a:solidFill>
            <a:schemeClr val="bg2"/>
          </a:solidFill>
          <a:ln>
            <a:noFill/>
          </a:ln>
        </p:spPr>
        <p:txBody>
          <a:bodyPr lIns="0" tIns="0" rIns="0" bIns="0" anchor="ctr">
            <a:spAutoFit/>
          </a:bodyPr>
          <a:lstStyle>
            <a:lvl1pPr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9pPr>
          </a:lstStyle>
          <a:p>
            <a:pPr algn="just" eaLnBrk="1" hangingPunct="1">
              <a:lnSpc>
                <a:spcPct val="140000"/>
              </a:lnSpc>
              <a:spcAft>
                <a:spcPts val="600"/>
              </a:spcAft>
              <a:defRPr/>
            </a:pPr>
            <a:endParaRPr lang="ja-JP" altLang="en-US" sz="1600">
              <a:solidFill>
                <a:srgbClr val="4D4D4D"/>
              </a:solidFill>
            </a:endParaRPr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ja-JP" altLang="en-US" dirty="0"/>
              <a:t>マスター タイトルの書式設定</a:t>
            </a:r>
          </a:p>
        </p:txBody>
      </p:sp>
      <p:sp>
        <p:nvSpPr>
          <p:cNvPr id="4" name="フッター プレースホルダー 2">
            <a:extLst>
              <a:ext uri="{FF2B5EF4-FFF2-40B4-BE49-F238E27FC236}">
                <a16:creationId xmlns:a16="http://schemas.microsoft.com/office/drawing/2014/main" id="{5E7B7C99-D653-4922-B722-4258F090DD52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 bwMode="white">
          <a:solidFill>
            <a:schemeClr val="bg1"/>
          </a:solidFill>
        </p:spPr>
        <p:txBody>
          <a:bodyPr/>
          <a:lstStyle>
            <a:lvl1pPr algn="ctr">
              <a:lnSpc>
                <a:spcPct val="120000"/>
              </a:lnSpc>
              <a:defRPr sz="800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pPr>
              <a:defRPr/>
            </a:pPr>
            <a:r>
              <a:rPr lang="en-US" altLang="ja-JP"/>
              <a:t>#XXXXXX</a:t>
            </a:r>
            <a:endParaRPr lang="ja-JP" altLang="en-US" dirty="0"/>
          </a:p>
        </p:txBody>
      </p:sp>
      <p:sp>
        <p:nvSpPr>
          <p:cNvPr id="5" name="スライド番号プレースホルダー 5">
            <a:extLst>
              <a:ext uri="{FF2B5EF4-FFF2-40B4-BE49-F238E27FC236}">
                <a16:creationId xmlns:a16="http://schemas.microsoft.com/office/drawing/2014/main" id="{45A49E9A-CB1C-43F0-BEDE-0CE87E96FF7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9153770" y="6592889"/>
            <a:ext cx="2844800" cy="257175"/>
          </a:xfrm>
          <a:prstGeom prst="rect">
            <a:avLst/>
          </a:prstGeom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000" b="1">
                <a:solidFill>
                  <a:srgbClr val="4D4D4D"/>
                </a:solidFill>
                <a:ea typeface="メイリオ" panose="020B0604030504040204" pitchFamily="50" charset="-128"/>
              </a:defRPr>
            </a:lvl1pPr>
          </a:lstStyle>
          <a:p>
            <a:pPr>
              <a:defRPr/>
            </a:pPr>
            <a:fld id="{B735DDDF-1298-471C-A1A1-0E6AB46677F0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45671116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ブランク（ブラック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角丸四角形 3">
            <a:extLst>
              <a:ext uri="{FF2B5EF4-FFF2-40B4-BE49-F238E27FC236}">
                <a16:creationId xmlns:a16="http://schemas.microsoft.com/office/drawing/2014/main" id="{61129B74-56F9-44E2-95F6-1F47E31AF665}"/>
              </a:ext>
            </a:extLst>
          </p:cNvPr>
          <p:cNvSpPr/>
          <p:nvPr userDrawn="1"/>
        </p:nvSpPr>
        <p:spPr bwMode="auto">
          <a:xfrm>
            <a:off x="0" y="3268956"/>
            <a:ext cx="12192000" cy="320088"/>
          </a:xfrm>
          <a:prstGeom prst="roundRect">
            <a:avLst>
              <a:gd name="adj" fmla="val 0"/>
            </a:avLst>
          </a:prstGeom>
          <a:solidFill>
            <a:schemeClr val="accent6"/>
          </a:solidFill>
          <a:ln>
            <a:noFill/>
          </a:ln>
          <a:effectLst/>
        </p:spPr>
        <p:txBody>
          <a:bodyPr lIns="0" tIns="0" rIns="0" bIns="0" anchor="ctr">
            <a:spAutoFit/>
          </a:bodyPr>
          <a:lstStyle/>
          <a:p>
            <a:pPr algn="just" eaLnBrk="1" fontAlgn="auto" hangingPunct="1">
              <a:lnSpc>
                <a:spcPct val="140000"/>
              </a:lnSpc>
              <a:spcAft>
                <a:spcPts val="600"/>
              </a:spcAft>
              <a:defRPr/>
            </a:pPr>
            <a:endParaRPr lang="ja-JP" altLang="en-US" sz="1600" dirty="0">
              <a:solidFill>
                <a:srgbClr val="4D4D4D"/>
              </a:solidFill>
              <a:ea typeface="メイリオ" pitchFamily="50" charset="-128"/>
              <a:cs typeface="メイリオ" pitchFamily="50" charset="-128"/>
            </a:endParaRPr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 bwMode="white"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ja-JP" altLang="en-US" dirty="0"/>
              <a:t>マスター タイトルの書式設定</a:t>
            </a:r>
          </a:p>
        </p:txBody>
      </p:sp>
      <p:sp>
        <p:nvSpPr>
          <p:cNvPr id="4" name="フッター プレースホルダー 2">
            <a:extLst>
              <a:ext uri="{FF2B5EF4-FFF2-40B4-BE49-F238E27FC236}">
                <a16:creationId xmlns:a16="http://schemas.microsoft.com/office/drawing/2014/main" id="{16D0554C-F527-4BF4-9AFA-564541EEAE7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 bwMode="white">
          <a:solidFill>
            <a:schemeClr val="bg1">
              <a:alpha val="20000"/>
            </a:schemeClr>
          </a:solidFill>
        </p:spPr>
        <p:txBody>
          <a:bodyPr/>
          <a:lstStyle>
            <a:lvl1pPr algn="ctr">
              <a:lnSpc>
                <a:spcPct val="120000"/>
              </a:lnSpc>
              <a:defRPr sz="800">
                <a:solidFill>
                  <a:srgbClr val="FFFFFF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pPr>
              <a:defRPr/>
            </a:pPr>
            <a:r>
              <a:rPr lang="en-US" altLang="ja-JP"/>
              <a:t>#XXXXXX</a:t>
            </a:r>
            <a:endParaRPr lang="ja-JP" altLang="en-US" dirty="0"/>
          </a:p>
        </p:txBody>
      </p:sp>
      <p:sp>
        <p:nvSpPr>
          <p:cNvPr id="5" name="スライド番号プレースホルダー 5">
            <a:extLst>
              <a:ext uri="{FF2B5EF4-FFF2-40B4-BE49-F238E27FC236}">
                <a16:creationId xmlns:a16="http://schemas.microsoft.com/office/drawing/2014/main" id="{E1E689F0-A5F1-40C5-9806-86981EDC028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 bwMode="white">
          <a:xfrm>
            <a:off x="9153770" y="6592889"/>
            <a:ext cx="2844800" cy="257175"/>
          </a:xfrm>
          <a:prstGeom prst="rect">
            <a:avLst/>
          </a:prstGeom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000" b="1">
                <a:solidFill>
                  <a:schemeClr val="bg1"/>
                </a:solidFill>
                <a:ea typeface="メイリオ" panose="020B0604030504040204" pitchFamily="50" charset="-128"/>
              </a:defRPr>
            </a:lvl1pPr>
          </a:lstStyle>
          <a:p>
            <a:pPr>
              <a:defRPr/>
            </a:pPr>
            <a:fld id="{BF1186EB-EAAF-40D6-A4D5-4925BF4292B6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916535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目次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6">
            <a:extLst>
              <a:ext uri="{FF2B5EF4-FFF2-40B4-BE49-F238E27FC236}">
                <a16:creationId xmlns:a16="http://schemas.microsoft.com/office/drawing/2014/main" id="{541308D6-328D-4878-9610-4A3E12715684}"/>
              </a:ext>
            </a:extLst>
          </p:cNvPr>
          <p:cNvSpPr>
            <a:spLocks noChangeArrowheads="1"/>
          </p:cNvSpPr>
          <p:nvPr userDrawn="1"/>
        </p:nvSpPr>
        <p:spPr bwMode="gray">
          <a:xfrm>
            <a:off x="0" y="3290500"/>
            <a:ext cx="2328985" cy="276999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txBody>
          <a:bodyPr lIns="0" tIns="0" rIns="0" bIns="0" anchor="ctr">
            <a:spAutoFit/>
          </a:bodyPr>
          <a:lstStyle>
            <a:lvl1pPr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9pPr>
          </a:lstStyle>
          <a:p>
            <a:pPr eaLnBrk="1" hangingPunct="1">
              <a:defRPr/>
            </a:pPr>
            <a:endParaRPr lang="ja-JP" altLang="en-US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 bwMode="white"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4" name="スライド番号プレースホルダー 5">
            <a:extLst>
              <a:ext uri="{FF2B5EF4-FFF2-40B4-BE49-F238E27FC236}">
                <a16:creationId xmlns:a16="http://schemas.microsoft.com/office/drawing/2014/main" id="{0E8BCFCE-2879-45D1-9870-56BCE4CEE10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9153770" y="6592889"/>
            <a:ext cx="2844800" cy="257175"/>
          </a:xfrm>
          <a:prstGeom prst="rect">
            <a:avLst/>
          </a:prstGeom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000" b="1">
                <a:ea typeface="メイリオ" panose="020B0604030504040204" pitchFamily="50" charset="-128"/>
              </a:defRPr>
            </a:lvl1pPr>
          </a:lstStyle>
          <a:p>
            <a:pPr>
              <a:defRPr/>
            </a:pPr>
            <a:fld id="{14721017-DC4D-43E0-9759-73B39BD43DE4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  <p:sp>
        <p:nvSpPr>
          <p:cNvPr id="5" name="フッター プレースホルダー 2">
            <a:extLst>
              <a:ext uri="{FF2B5EF4-FFF2-40B4-BE49-F238E27FC236}">
                <a16:creationId xmlns:a16="http://schemas.microsoft.com/office/drawing/2014/main" id="{9FCE0C88-D917-4C7B-8634-CF9103F6B4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 bwMode="white">
          <a:solidFill>
            <a:schemeClr val="bg1">
              <a:alpha val="20000"/>
            </a:schemeClr>
          </a:solidFill>
        </p:spPr>
        <p:txBody>
          <a:bodyPr/>
          <a:lstStyle>
            <a:lvl1pPr algn="ctr">
              <a:lnSpc>
                <a:spcPct val="120000"/>
              </a:lnSpc>
              <a:defRPr sz="800">
                <a:solidFill>
                  <a:schemeClr val="bg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pPr>
              <a:defRPr/>
            </a:pPr>
            <a:r>
              <a:rPr lang="en-US" altLang="ja-JP"/>
              <a:t>#XXXXXX</a:t>
            </a:r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5253538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目次#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直線コネクタ 2">
            <a:extLst>
              <a:ext uri="{FF2B5EF4-FFF2-40B4-BE49-F238E27FC236}">
                <a16:creationId xmlns:a16="http://schemas.microsoft.com/office/drawing/2014/main" id="{640BEC8B-2C6A-49A9-8FF9-8DAADE7C8B26}"/>
              </a:ext>
            </a:extLst>
          </p:cNvPr>
          <p:cNvCxnSpPr/>
          <p:nvPr userDrawn="1"/>
        </p:nvCxnSpPr>
        <p:spPr>
          <a:xfrm>
            <a:off x="0" y="3500438"/>
            <a:ext cx="12192000" cy="0"/>
          </a:xfrm>
          <a:prstGeom prst="line">
            <a:avLst/>
          </a:prstGeom>
          <a:ln w="63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35360" y="3032956"/>
            <a:ext cx="11521280" cy="396044"/>
          </a:xfrm>
        </p:spPr>
        <p:txBody>
          <a:bodyPr/>
          <a:lstStyle>
            <a:lvl1pPr algn="ctr">
              <a:defRPr sz="3200">
                <a:solidFill>
                  <a:schemeClr val="tx2"/>
                </a:solidFill>
              </a:defRPr>
            </a:lvl1pPr>
          </a:lstStyle>
          <a:p>
            <a:r>
              <a:rPr lang="ja-JP" altLang="en-US" dirty="0"/>
              <a:t>マスター タイトルの書式設定</a:t>
            </a:r>
          </a:p>
        </p:txBody>
      </p:sp>
      <p:sp>
        <p:nvSpPr>
          <p:cNvPr id="4" name="フッター プレースホルダー 2">
            <a:extLst>
              <a:ext uri="{FF2B5EF4-FFF2-40B4-BE49-F238E27FC236}">
                <a16:creationId xmlns:a16="http://schemas.microsoft.com/office/drawing/2014/main" id="{C68CBCA3-B172-4A5C-8467-B3BCB61A444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solidFill>
            <a:schemeClr val="bg2"/>
          </a:solidFill>
        </p:spPr>
        <p:txBody>
          <a:bodyPr/>
          <a:lstStyle>
            <a:lvl1pPr algn="ctr">
              <a:lnSpc>
                <a:spcPct val="120000"/>
              </a:lnSpc>
              <a:defRPr sz="800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pPr>
              <a:defRPr/>
            </a:pPr>
            <a:r>
              <a:rPr lang="en-US" altLang="ja-JP"/>
              <a:t>#XXXXXX</a:t>
            </a:r>
            <a:endParaRPr lang="ja-JP" altLang="en-US" dirty="0"/>
          </a:p>
        </p:txBody>
      </p:sp>
      <p:sp>
        <p:nvSpPr>
          <p:cNvPr id="5" name="スライド番号プレースホルダー 5">
            <a:extLst>
              <a:ext uri="{FF2B5EF4-FFF2-40B4-BE49-F238E27FC236}">
                <a16:creationId xmlns:a16="http://schemas.microsoft.com/office/drawing/2014/main" id="{C327FC80-ABCA-4E9A-9F44-4DAC4BF4558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9153770" y="6592889"/>
            <a:ext cx="2844800" cy="257175"/>
          </a:xfrm>
          <a:prstGeom prst="rect">
            <a:avLst/>
          </a:prstGeom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000" b="1">
                <a:solidFill>
                  <a:srgbClr val="4D4D4D"/>
                </a:solidFill>
                <a:ea typeface="メイリオ" panose="020B0604030504040204" pitchFamily="50" charset="-128"/>
              </a:defRPr>
            </a:lvl1pPr>
          </a:lstStyle>
          <a:p>
            <a:pPr>
              <a:defRPr/>
            </a:pPr>
            <a:fld id="{F3D7FA2F-6E6C-45F2-8063-695C354E6CDC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8104587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目次#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角丸四角形 3">
            <a:extLst>
              <a:ext uri="{FF2B5EF4-FFF2-40B4-BE49-F238E27FC236}">
                <a16:creationId xmlns:a16="http://schemas.microsoft.com/office/drawing/2014/main" id="{FB143019-5BD5-4EAC-86EB-0F94238E2CA4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3268956"/>
            <a:ext cx="12192000" cy="320088"/>
          </a:xfrm>
          <a:prstGeom prst="roundRect">
            <a:avLst>
              <a:gd name="adj" fmla="val 0"/>
            </a:avLst>
          </a:prstGeom>
          <a:solidFill>
            <a:schemeClr val="accent1"/>
          </a:solidFill>
          <a:ln>
            <a:noFill/>
          </a:ln>
        </p:spPr>
        <p:txBody>
          <a:bodyPr lIns="0" tIns="0" rIns="0" bIns="0" anchor="ctr">
            <a:spAutoFit/>
          </a:bodyPr>
          <a:lstStyle>
            <a:lvl1pPr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9pPr>
          </a:lstStyle>
          <a:p>
            <a:pPr algn="just" eaLnBrk="1" hangingPunct="1">
              <a:lnSpc>
                <a:spcPct val="140000"/>
              </a:lnSpc>
              <a:spcAft>
                <a:spcPts val="600"/>
              </a:spcAft>
              <a:defRPr/>
            </a:pPr>
            <a:endParaRPr lang="ja-JP" altLang="en-US" sz="1600">
              <a:solidFill>
                <a:srgbClr val="4D4D4D"/>
              </a:solidFill>
            </a:endParaRPr>
          </a:p>
        </p:txBody>
      </p:sp>
      <p:cxnSp>
        <p:nvCxnSpPr>
          <p:cNvPr id="4" name="直線コネクタ 3">
            <a:extLst>
              <a:ext uri="{FF2B5EF4-FFF2-40B4-BE49-F238E27FC236}">
                <a16:creationId xmlns:a16="http://schemas.microsoft.com/office/drawing/2014/main" id="{7A1A12F6-FD36-4353-AC24-AB7541482753}"/>
              </a:ext>
            </a:extLst>
          </p:cNvPr>
          <p:cNvCxnSpPr/>
          <p:nvPr userDrawn="1"/>
        </p:nvCxnSpPr>
        <p:spPr>
          <a:xfrm>
            <a:off x="0" y="3500438"/>
            <a:ext cx="12192000" cy="0"/>
          </a:xfrm>
          <a:prstGeom prst="line">
            <a:avLst/>
          </a:prstGeom>
          <a:ln w="63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35360" y="3032956"/>
            <a:ext cx="11521280" cy="396044"/>
          </a:xfrm>
        </p:spPr>
        <p:txBody>
          <a:bodyPr/>
          <a:lstStyle>
            <a:lvl1pPr algn="ctr">
              <a:defRPr sz="3200">
                <a:solidFill>
                  <a:schemeClr val="tx2"/>
                </a:solidFill>
              </a:defRPr>
            </a:lvl1pPr>
          </a:lstStyle>
          <a:p>
            <a:r>
              <a:rPr lang="ja-JP" altLang="en-US" dirty="0"/>
              <a:t>マスター タイトルの書式設定</a:t>
            </a:r>
          </a:p>
        </p:txBody>
      </p:sp>
      <p:sp>
        <p:nvSpPr>
          <p:cNvPr id="5" name="フッター プレースホルダー 2">
            <a:extLst>
              <a:ext uri="{FF2B5EF4-FFF2-40B4-BE49-F238E27FC236}">
                <a16:creationId xmlns:a16="http://schemas.microsoft.com/office/drawing/2014/main" id="{A5C9BF4D-89A3-483B-A771-594BBF70749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solidFill>
            <a:schemeClr val="bg1"/>
          </a:solidFill>
        </p:spPr>
        <p:txBody>
          <a:bodyPr/>
          <a:lstStyle>
            <a:lvl1pPr algn="ctr">
              <a:lnSpc>
                <a:spcPct val="120000"/>
              </a:lnSpc>
              <a:defRPr sz="800">
                <a:solidFill>
                  <a:schemeClr val="tx2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pPr>
              <a:defRPr/>
            </a:pPr>
            <a:r>
              <a:rPr lang="en-US" altLang="ja-JP"/>
              <a:t>#XXXXXX</a:t>
            </a:r>
            <a:endParaRPr lang="ja-JP" altLang="en-US" dirty="0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714BA7F-6189-45E1-9438-D4CEF37DF33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9153770" y="6592889"/>
            <a:ext cx="2844800" cy="257175"/>
          </a:xfrm>
          <a:prstGeom prst="rect">
            <a:avLst/>
          </a:prstGeom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000" b="1">
                <a:solidFill>
                  <a:schemeClr val="tx2"/>
                </a:solidFill>
                <a:ea typeface="メイリオ" panose="020B0604030504040204" pitchFamily="50" charset="-128"/>
              </a:defRPr>
            </a:lvl1pPr>
          </a:lstStyle>
          <a:p>
            <a:pPr>
              <a:defRPr/>
            </a:pPr>
            <a:fld id="{1F10216C-145A-4B20-9DEF-64252E3C6980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3460866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C Banner">
            <a:extLst>
              <a:ext uri="{FF2B5EF4-FFF2-40B4-BE49-F238E27FC236}">
                <a16:creationId xmlns:a16="http://schemas.microsoft.com/office/drawing/2014/main" id="{EA2D76B8-5136-40F7-B307-C4EFC631203D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553200"/>
            <a:ext cx="12192000" cy="306388"/>
          </a:xfrm>
          <a:prstGeom prst="rect">
            <a:avLst/>
          </a:prstGeom>
          <a:solidFill>
            <a:srgbClr val="1D2088"/>
          </a:solidFill>
          <a:ln>
            <a:noFill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メイリオ" pitchFamily="50" charset="-128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メイリオ" pitchFamily="50" charset="-128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メイリオ" pitchFamily="50" charset="-128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メイリオ" pitchFamily="50" charset="-128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メイリオ" pitchFamily="50" charset="-128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ＭＳ Ｐゴシック" charset="-128"/>
              </a:defRPr>
            </a:lvl9pPr>
          </a:lstStyle>
          <a:p>
            <a:pPr algn="ctr" eaLnBrk="1" hangingPunct="1">
              <a:defRPr/>
            </a:pPr>
            <a:endParaRPr lang="en-US" altLang="ja-JP" sz="1200">
              <a:solidFill>
                <a:schemeClr val="bg1"/>
              </a:solidFill>
              <a:latin typeface="Times New Roman" pitchFamily="18" charset="0"/>
            </a:endParaRPr>
          </a:p>
        </p:txBody>
      </p:sp>
      <p:sp>
        <p:nvSpPr>
          <p:cNvPr id="4" name="AC Banner">
            <a:extLst>
              <a:ext uri="{FF2B5EF4-FFF2-40B4-BE49-F238E27FC236}">
                <a16:creationId xmlns:a16="http://schemas.microsoft.com/office/drawing/2014/main" id="{ECE4B5BB-FC2F-4160-9C06-C0D8F36D14CC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1"/>
            <a:ext cx="12192000" cy="620713"/>
          </a:xfrm>
          <a:prstGeom prst="rect">
            <a:avLst/>
          </a:prstGeom>
          <a:solidFill>
            <a:srgbClr val="1D2088"/>
          </a:solidFill>
          <a:ln>
            <a:noFill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メイリオ" pitchFamily="50" charset="-128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メイリオ" pitchFamily="50" charset="-128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メイリオ" pitchFamily="50" charset="-128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メイリオ" pitchFamily="50" charset="-128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メイリオ" pitchFamily="50" charset="-128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ＭＳ Ｐゴシック" charset="-128"/>
              </a:defRPr>
            </a:lvl9pPr>
          </a:lstStyle>
          <a:p>
            <a:pPr algn="ctr" eaLnBrk="1" hangingPunct="1">
              <a:defRPr/>
            </a:pPr>
            <a:endParaRPr lang="en-US" altLang="ja-JP" sz="1200">
              <a:latin typeface="Times New Roman" pitchFamily="18" charset="0"/>
            </a:endParaRPr>
          </a:p>
        </p:txBody>
      </p:sp>
      <p:sp>
        <p:nvSpPr>
          <p:cNvPr id="5" name="Line 5">
            <a:extLst>
              <a:ext uri="{FF2B5EF4-FFF2-40B4-BE49-F238E27FC236}">
                <a16:creationId xmlns:a16="http://schemas.microsoft.com/office/drawing/2014/main" id="{BB2B3514-55DF-4DD1-91CB-1EC4B66D12E2}"/>
              </a:ext>
            </a:extLst>
          </p:cNvPr>
          <p:cNvSpPr>
            <a:spLocks noChangeShapeType="1"/>
          </p:cNvSpPr>
          <p:nvPr userDrawn="1"/>
        </p:nvSpPr>
        <p:spPr bwMode="gray">
          <a:xfrm>
            <a:off x="0" y="620713"/>
            <a:ext cx="12192000" cy="0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/>
          <a:lstStyle/>
          <a:p>
            <a:endParaRPr lang="ja-JP" altLang="en-US"/>
          </a:p>
        </p:txBody>
      </p:sp>
      <p:sp>
        <p:nvSpPr>
          <p:cNvPr id="6" name="Rectangle 10">
            <a:extLst>
              <a:ext uri="{FF2B5EF4-FFF2-40B4-BE49-F238E27FC236}">
                <a16:creationId xmlns:a16="http://schemas.microsoft.com/office/drawing/2014/main" id="{8F262216-0F02-4FCA-8CD0-7058842C9559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519520"/>
            <a:ext cx="65" cy="276999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txBody>
          <a:bodyPr wrap="none" lIns="0" tIns="0" rIns="0" bIns="0" anchor="ctr">
            <a:spAutoFit/>
          </a:bodyPr>
          <a:lstStyle>
            <a:lvl1pPr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9pPr>
          </a:lstStyle>
          <a:p>
            <a:pPr eaLnBrk="1" hangingPunct="1">
              <a:defRPr/>
            </a:pPr>
            <a:endParaRPr lang="ja-JP" altLang="en-US"/>
          </a:p>
        </p:txBody>
      </p:sp>
      <p:sp>
        <p:nvSpPr>
          <p:cNvPr id="7" name="Rectangle 10">
            <a:extLst>
              <a:ext uri="{FF2B5EF4-FFF2-40B4-BE49-F238E27FC236}">
                <a16:creationId xmlns:a16="http://schemas.microsoft.com/office/drawing/2014/main" id="{505027CB-9894-44D9-8399-40683016DF09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369458"/>
            <a:ext cx="65" cy="276999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txBody>
          <a:bodyPr wrap="none" lIns="0" tIns="0" rIns="0" bIns="0" anchor="ctr">
            <a:spAutoFit/>
          </a:bodyPr>
          <a:lstStyle>
            <a:lvl1pPr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9pPr>
          </a:lstStyle>
          <a:p>
            <a:pPr eaLnBrk="1" hangingPunct="1">
              <a:defRPr/>
            </a:pPr>
            <a:endParaRPr lang="ja-JP" altLang="en-US"/>
          </a:p>
        </p:txBody>
      </p:sp>
      <p:sp>
        <p:nvSpPr>
          <p:cNvPr id="8" name="スライド番号プレースホルダー 5">
            <a:extLst>
              <a:ext uri="{FF2B5EF4-FFF2-40B4-BE49-F238E27FC236}">
                <a16:creationId xmlns:a16="http://schemas.microsoft.com/office/drawing/2014/main" id="{9D7ABA31-E0FE-406D-BE03-6EDC76D3E875}"/>
              </a:ext>
            </a:extLst>
          </p:cNvPr>
          <p:cNvSpPr txBox="1">
            <a:spLocks/>
          </p:cNvSpPr>
          <p:nvPr userDrawn="1"/>
        </p:nvSpPr>
        <p:spPr>
          <a:xfrm>
            <a:off x="5564555" y="6556376"/>
            <a:ext cx="6469185" cy="257175"/>
          </a:xfrm>
          <a:prstGeom prst="rect">
            <a:avLst/>
          </a:prstGeom>
        </p:spPr>
        <p:txBody>
          <a:bodyPr lIns="0" tIns="0" rIns="0" bIns="0" anchor="ctr"/>
          <a:lstStyle>
            <a:defPPr>
              <a:defRPr lang="ja-JP"/>
            </a:defPPr>
            <a:lvl1pPr marL="0" algn="r" defTabSz="914400" rtl="0" eaLnBrk="1" latinLnBrk="0" hangingPunct="1">
              <a:defRPr kumimoji="1" sz="1000" b="1" kern="1200">
                <a:solidFill>
                  <a:srgbClr val="4D4D4D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ja-JP" sz="1000" b="0" dirty="0">
                <a:solidFill>
                  <a:schemeClr val="bg1"/>
                </a:solidFill>
              </a:rPr>
              <a:t>Copyright © 2015-2016 </a:t>
            </a:r>
            <a:r>
              <a:rPr lang="ja-JP" altLang="en-US" sz="1000" b="0" dirty="0">
                <a:solidFill>
                  <a:schemeClr val="bg1"/>
                </a:solidFill>
              </a:rPr>
              <a:t>企画書・提案書テンプレートの作り方 </a:t>
            </a:r>
            <a:r>
              <a:rPr lang="en-US" altLang="ja-JP" sz="1000" b="0" dirty="0">
                <a:solidFill>
                  <a:schemeClr val="bg1"/>
                </a:solidFill>
              </a:rPr>
              <a:t>All Rights Reserved.</a:t>
            </a:r>
            <a:endParaRPr lang="ja-JP" altLang="en-US" sz="1000" dirty="0">
              <a:solidFill>
                <a:schemeClr val="bg1"/>
              </a:solidFill>
            </a:endParaRPr>
          </a:p>
        </p:txBody>
      </p:sp>
      <p:sp>
        <p:nvSpPr>
          <p:cNvPr id="12" name="タイトル 1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ja-JP" altLang="en-US" dirty="0"/>
              <a:t>マスター タイトルの書式設定</a:t>
            </a:r>
          </a:p>
        </p:txBody>
      </p:sp>
      <p:sp>
        <p:nvSpPr>
          <p:cNvPr id="9" name="フッター プレースホルダー 3">
            <a:extLst>
              <a:ext uri="{FF2B5EF4-FFF2-40B4-BE49-F238E27FC236}">
                <a16:creationId xmlns:a16="http://schemas.microsoft.com/office/drawing/2014/main" id="{A8B07339-0919-40B6-8AC8-3209066F6AB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solidFill>
            <a:schemeClr val="bg2"/>
          </a:solidFill>
        </p:spPr>
        <p:txBody>
          <a:bodyPr/>
          <a:lstStyle>
            <a:lvl1pPr algn="ctr">
              <a:lnSpc>
                <a:spcPct val="120000"/>
              </a:lnSpc>
              <a:defRPr sz="800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pPr>
              <a:defRPr/>
            </a:pPr>
            <a:r>
              <a:rPr lang="en-US" altLang="ja-JP"/>
              <a:t>#XXXXXX</a:t>
            </a:r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9187500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補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角丸四角形 3">
            <a:extLst>
              <a:ext uri="{FF2B5EF4-FFF2-40B4-BE49-F238E27FC236}">
                <a16:creationId xmlns:a16="http://schemas.microsoft.com/office/drawing/2014/main" id="{F5BAD886-17C8-496B-A83F-EE5D1F7CB99E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1"/>
            <a:ext cx="12192000" cy="657225"/>
          </a:xfrm>
          <a:prstGeom prst="roundRect">
            <a:avLst>
              <a:gd name="adj" fmla="val 0"/>
            </a:avLst>
          </a:prstGeom>
          <a:solidFill>
            <a:schemeClr val="tx1">
              <a:alpha val="79999"/>
            </a:schemeClr>
          </a:solidFill>
          <a:ln>
            <a:noFill/>
          </a:ln>
        </p:spPr>
        <p:txBody>
          <a:bodyPr lIns="0" tIns="0" rIns="0" bIns="0" anchor="ctr"/>
          <a:lstStyle>
            <a:lvl1pPr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9pPr>
          </a:lstStyle>
          <a:p>
            <a:pPr algn="just" eaLnBrk="1" hangingPunct="1">
              <a:lnSpc>
                <a:spcPct val="140000"/>
              </a:lnSpc>
              <a:spcAft>
                <a:spcPts val="600"/>
              </a:spcAft>
              <a:defRPr/>
            </a:pPr>
            <a:endParaRPr lang="ja-JP" altLang="en-US" sz="1600">
              <a:solidFill>
                <a:schemeClr val="bg1"/>
              </a:solidFill>
            </a:endParaRPr>
          </a:p>
        </p:txBody>
      </p:sp>
      <p:sp>
        <p:nvSpPr>
          <p:cNvPr id="12" name="タイトル 11"/>
          <p:cNvSpPr>
            <a:spLocks noGrp="1"/>
          </p:cNvSpPr>
          <p:nvPr>
            <p:ph type="title"/>
          </p:nvPr>
        </p:nvSpPr>
        <p:spPr bwMode="white"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ja-JP" altLang="en-US" dirty="0"/>
              <a:t>マスター タイトルの書式設定</a:t>
            </a:r>
          </a:p>
        </p:txBody>
      </p:sp>
      <p:sp>
        <p:nvSpPr>
          <p:cNvPr id="4" name="スライド番号プレースホルダー 5">
            <a:extLst>
              <a:ext uri="{FF2B5EF4-FFF2-40B4-BE49-F238E27FC236}">
                <a16:creationId xmlns:a16="http://schemas.microsoft.com/office/drawing/2014/main" id="{9A3BED89-F311-45F8-8F79-C4E75954462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9153770" y="6592889"/>
            <a:ext cx="2844800" cy="257175"/>
          </a:xfrm>
          <a:prstGeom prst="rect">
            <a:avLst/>
          </a:prstGeom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000" b="1">
                <a:solidFill>
                  <a:srgbClr val="4D4D4D"/>
                </a:solidFill>
                <a:ea typeface="メイリオ" panose="020B0604030504040204" pitchFamily="50" charset="-128"/>
              </a:defRPr>
            </a:lvl1pPr>
          </a:lstStyle>
          <a:p>
            <a:pPr>
              <a:defRPr/>
            </a:pPr>
            <a:fld id="{2F031F70-C732-4F67-9A53-87CF67476382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  <p:sp>
        <p:nvSpPr>
          <p:cNvPr id="5" name="フッター プレースホルダー 3">
            <a:extLst>
              <a:ext uri="{FF2B5EF4-FFF2-40B4-BE49-F238E27FC236}">
                <a16:creationId xmlns:a16="http://schemas.microsoft.com/office/drawing/2014/main" id="{589559B8-7152-4C78-932B-38251AADCB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ctr">
              <a:lnSpc>
                <a:spcPct val="120000"/>
              </a:lnSpc>
              <a:defRPr sz="800">
                <a:solidFill>
                  <a:srgbClr val="4D4D4D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pPr>
              <a:defRPr/>
            </a:pPr>
            <a:r>
              <a:rPr lang="en-US" altLang="ja-JP"/>
              <a:t>#XXXXXX</a:t>
            </a:r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604753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補足#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utoShape 3">
            <a:extLst>
              <a:ext uri="{FF2B5EF4-FFF2-40B4-BE49-F238E27FC236}">
                <a16:creationId xmlns:a16="http://schemas.microsoft.com/office/drawing/2014/main" id="{52FF6F0D-A616-4D78-8A70-BB9C9F888E6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3908" y="0"/>
            <a:ext cx="12188092" cy="147638"/>
          </a:xfrm>
          <a:prstGeom prst="roundRect">
            <a:avLst>
              <a:gd name="adj" fmla="val 0"/>
            </a:avLst>
          </a:prstGeom>
          <a:pattFill prst="pct50">
            <a:fgClr>
              <a:schemeClr val="tx2"/>
            </a:fgClr>
            <a:bgClr>
              <a:schemeClr val="bg1"/>
            </a:bgClr>
          </a:pattFill>
          <a:ln>
            <a:noFill/>
          </a:ln>
        </p:spPr>
        <p:txBody>
          <a:bodyPr lIns="0" tIns="0" rIns="0" bIns="0"/>
          <a:lstStyle>
            <a:lvl1pPr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9pPr>
          </a:lstStyle>
          <a:p>
            <a:pPr algn="just" eaLnBrk="1" hangingPunct="1">
              <a:lnSpc>
                <a:spcPct val="140000"/>
              </a:lnSpc>
              <a:spcAft>
                <a:spcPts val="1200"/>
              </a:spcAft>
              <a:defRPr/>
            </a:pPr>
            <a:endParaRPr lang="en-US" altLang="ja-JP" sz="2000"/>
          </a:p>
        </p:txBody>
      </p:sp>
      <p:sp>
        <p:nvSpPr>
          <p:cNvPr id="4" name="AutoShape 3">
            <a:extLst>
              <a:ext uri="{FF2B5EF4-FFF2-40B4-BE49-F238E27FC236}">
                <a16:creationId xmlns:a16="http://schemas.microsoft.com/office/drawing/2014/main" id="{2407716F-E75B-49D6-86E0-2A88D3FD706C}"/>
              </a:ext>
            </a:extLst>
          </p:cNvPr>
          <p:cNvSpPr>
            <a:spLocks noChangeArrowheads="1"/>
          </p:cNvSpPr>
          <p:nvPr userDrawn="1"/>
        </p:nvSpPr>
        <p:spPr bwMode="auto">
          <a:xfrm rot="16200000">
            <a:off x="-3341138" y="3351884"/>
            <a:ext cx="6865938" cy="187570"/>
          </a:xfrm>
          <a:prstGeom prst="roundRect">
            <a:avLst>
              <a:gd name="adj" fmla="val 0"/>
            </a:avLst>
          </a:prstGeom>
          <a:pattFill prst="pct50">
            <a:fgClr>
              <a:schemeClr val="tx2"/>
            </a:fgClr>
            <a:bgClr>
              <a:schemeClr val="bg1"/>
            </a:bgClr>
          </a:pattFill>
          <a:ln>
            <a:noFill/>
          </a:ln>
        </p:spPr>
        <p:txBody>
          <a:bodyPr lIns="0" tIns="0" rIns="0" bIns="0"/>
          <a:lstStyle>
            <a:lvl1pPr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9pPr>
          </a:lstStyle>
          <a:p>
            <a:pPr algn="just" eaLnBrk="1" hangingPunct="1">
              <a:lnSpc>
                <a:spcPct val="140000"/>
              </a:lnSpc>
              <a:spcAft>
                <a:spcPts val="1200"/>
              </a:spcAft>
              <a:defRPr/>
            </a:pPr>
            <a:endParaRPr lang="en-US" altLang="ja-JP" sz="2000"/>
          </a:p>
        </p:txBody>
      </p:sp>
      <p:sp>
        <p:nvSpPr>
          <p:cNvPr id="5" name="AutoShape 3">
            <a:extLst>
              <a:ext uri="{FF2B5EF4-FFF2-40B4-BE49-F238E27FC236}">
                <a16:creationId xmlns:a16="http://schemas.microsoft.com/office/drawing/2014/main" id="{5DFCA80D-7751-4841-9FD8-6E2D9CA37102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-1955" y="6729414"/>
            <a:ext cx="12188094" cy="149225"/>
          </a:xfrm>
          <a:prstGeom prst="roundRect">
            <a:avLst>
              <a:gd name="adj" fmla="val 0"/>
            </a:avLst>
          </a:prstGeom>
          <a:pattFill prst="pct50">
            <a:fgClr>
              <a:schemeClr val="tx2"/>
            </a:fgClr>
            <a:bgClr>
              <a:schemeClr val="bg1"/>
            </a:bgClr>
          </a:pattFill>
          <a:ln>
            <a:noFill/>
          </a:ln>
        </p:spPr>
        <p:txBody>
          <a:bodyPr lIns="0" tIns="0" rIns="0" bIns="0"/>
          <a:lstStyle>
            <a:lvl1pPr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9pPr>
          </a:lstStyle>
          <a:p>
            <a:pPr algn="just" eaLnBrk="1" hangingPunct="1">
              <a:lnSpc>
                <a:spcPct val="140000"/>
              </a:lnSpc>
              <a:spcAft>
                <a:spcPts val="1200"/>
              </a:spcAft>
              <a:defRPr/>
            </a:pPr>
            <a:endParaRPr lang="en-US" altLang="ja-JP" sz="2000"/>
          </a:p>
        </p:txBody>
      </p:sp>
      <p:sp>
        <p:nvSpPr>
          <p:cNvPr id="6" name="AutoShape 3">
            <a:extLst>
              <a:ext uri="{FF2B5EF4-FFF2-40B4-BE49-F238E27FC236}">
                <a16:creationId xmlns:a16="http://schemas.microsoft.com/office/drawing/2014/main" id="{B339C219-6D11-4C3A-8F66-DE299252DA3E}"/>
              </a:ext>
            </a:extLst>
          </p:cNvPr>
          <p:cNvSpPr>
            <a:spLocks noChangeArrowheads="1"/>
          </p:cNvSpPr>
          <p:nvPr userDrawn="1"/>
        </p:nvSpPr>
        <p:spPr bwMode="auto">
          <a:xfrm rot="16200000">
            <a:off x="8665247" y="3347123"/>
            <a:ext cx="6865937" cy="187569"/>
          </a:xfrm>
          <a:prstGeom prst="roundRect">
            <a:avLst>
              <a:gd name="adj" fmla="val 0"/>
            </a:avLst>
          </a:prstGeom>
          <a:pattFill prst="pct50">
            <a:fgClr>
              <a:schemeClr val="tx2"/>
            </a:fgClr>
            <a:bgClr>
              <a:schemeClr val="bg1"/>
            </a:bgClr>
          </a:pattFill>
          <a:ln>
            <a:noFill/>
          </a:ln>
        </p:spPr>
        <p:txBody>
          <a:bodyPr lIns="0" tIns="0" rIns="0" bIns="0"/>
          <a:lstStyle>
            <a:lvl1pPr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9pPr>
          </a:lstStyle>
          <a:p>
            <a:pPr algn="just" eaLnBrk="1" hangingPunct="1">
              <a:lnSpc>
                <a:spcPct val="140000"/>
              </a:lnSpc>
              <a:spcAft>
                <a:spcPts val="1200"/>
              </a:spcAft>
              <a:defRPr/>
            </a:pPr>
            <a:endParaRPr lang="en-US" altLang="ja-JP" sz="2000"/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D33130B4-9C0F-457A-AFBA-6D5ECED61F72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85617" y="3278481"/>
            <a:ext cx="11818815" cy="320088"/>
          </a:xfrm>
          <a:prstGeom prst="rect">
            <a:avLst/>
          </a:prstGeom>
          <a:noFill/>
          <a:ln w="6350">
            <a:solidFill>
              <a:schemeClr val="tx2"/>
            </a:solidFill>
            <a:round/>
            <a:headEnd/>
            <a:tailEnd/>
          </a:ln>
          <a:effectLst/>
        </p:spPr>
        <p:txBody>
          <a:bodyPr lIns="0" tIns="0" rIns="0" bIns="0" anchor="ctr">
            <a:spAutoFit/>
          </a:bodyPr>
          <a:lstStyle>
            <a:lvl1pPr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9pPr>
          </a:lstStyle>
          <a:p>
            <a:pPr algn="just" eaLnBrk="1" hangingPunct="1">
              <a:lnSpc>
                <a:spcPct val="140000"/>
              </a:lnSpc>
              <a:spcAft>
                <a:spcPts val="600"/>
              </a:spcAft>
              <a:defRPr/>
            </a:pPr>
            <a:endParaRPr lang="ja-JP" altLang="en-US" sz="1600">
              <a:solidFill>
                <a:srgbClr val="4D4D4D"/>
              </a:solidFill>
            </a:endParaRPr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35360" y="692696"/>
            <a:ext cx="11521280" cy="396044"/>
          </a:xfrm>
        </p:spPr>
        <p:txBody>
          <a:bodyPr/>
          <a:lstStyle>
            <a:lvl1pPr algn="ctr">
              <a:defRPr b="1">
                <a:solidFill>
                  <a:schemeClr val="tx2"/>
                </a:solidFill>
              </a:defRPr>
            </a:lvl1pPr>
          </a:lstStyle>
          <a:p>
            <a:r>
              <a:rPr lang="ja-JP" altLang="en-US" dirty="0"/>
              <a:t>マスター タイトルの書式設定</a:t>
            </a:r>
          </a:p>
        </p:txBody>
      </p:sp>
      <p:sp>
        <p:nvSpPr>
          <p:cNvPr id="8" name="フッター プレースホルダー 2">
            <a:extLst>
              <a:ext uri="{FF2B5EF4-FFF2-40B4-BE49-F238E27FC236}">
                <a16:creationId xmlns:a16="http://schemas.microsoft.com/office/drawing/2014/main" id="{5B0F9445-515A-4CD8-AA4A-9E92ECB2A4C2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solidFill>
            <a:schemeClr val="bg2">
              <a:alpha val="80000"/>
            </a:schemeClr>
          </a:solidFill>
        </p:spPr>
        <p:txBody>
          <a:bodyPr/>
          <a:lstStyle>
            <a:lvl1pPr algn="ctr">
              <a:lnSpc>
                <a:spcPct val="120000"/>
              </a:lnSpc>
              <a:defRPr sz="800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pPr>
              <a:defRPr/>
            </a:pPr>
            <a:r>
              <a:rPr lang="en-US" altLang="ja-JP"/>
              <a:t>#XXXXXX</a:t>
            </a:r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6581960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留意事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角丸四角形 3">
            <a:extLst>
              <a:ext uri="{FF2B5EF4-FFF2-40B4-BE49-F238E27FC236}">
                <a16:creationId xmlns:a16="http://schemas.microsoft.com/office/drawing/2014/main" id="{B2379517-010D-4E0C-B678-99AFEFBFC266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3268956"/>
            <a:ext cx="12192000" cy="320088"/>
          </a:xfrm>
          <a:prstGeom prst="roundRect">
            <a:avLst>
              <a:gd name="adj" fmla="val 0"/>
            </a:avLst>
          </a:prstGeom>
          <a:solidFill>
            <a:schemeClr val="bg2"/>
          </a:solidFill>
          <a:ln>
            <a:noFill/>
          </a:ln>
        </p:spPr>
        <p:txBody>
          <a:bodyPr lIns="0" tIns="0" rIns="0" bIns="0" anchor="ctr">
            <a:spAutoFit/>
          </a:bodyPr>
          <a:lstStyle>
            <a:lvl1pPr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9pPr>
          </a:lstStyle>
          <a:p>
            <a:pPr algn="just" eaLnBrk="1" hangingPunct="1">
              <a:lnSpc>
                <a:spcPct val="140000"/>
              </a:lnSpc>
              <a:spcAft>
                <a:spcPts val="600"/>
              </a:spcAft>
              <a:defRPr/>
            </a:pPr>
            <a:endParaRPr lang="ja-JP" altLang="en-US" sz="1600">
              <a:solidFill>
                <a:srgbClr val="4D4D4D"/>
              </a:solidFill>
            </a:endParaRPr>
          </a:p>
        </p:txBody>
      </p:sp>
      <p:sp>
        <p:nvSpPr>
          <p:cNvPr id="4" name="AutoShape 3">
            <a:extLst>
              <a:ext uri="{FF2B5EF4-FFF2-40B4-BE49-F238E27FC236}">
                <a16:creationId xmlns:a16="http://schemas.microsoft.com/office/drawing/2014/main" id="{A4F4071B-6479-4CB0-9982-7786AB1498A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000369" y="620713"/>
            <a:ext cx="10191262" cy="5688012"/>
          </a:xfrm>
          <a:prstGeom prst="roundRect">
            <a:avLst>
              <a:gd name="adj" fmla="val 1569"/>
            </a:avLst>
          </a:prstGeom>
          <a:solidFill>
            <a:schemeClr val="bg1"/>
          </a:solidFill>
          <a:ln w="6350">
            <a:solidFill>
              <a:schemeClr val="tx1"/>
            </a:solidFill>
            <a:round/>
            <a:headEnd/>
            <a:tailEnd/>
          </a:ln>
        </p:spPr>
        <p:txBody>
          <a:bodyPr lIns="288000" tIns="540000" rIns="288000" bIns="180000" anchor="ctr"/>
          <a:lstStyle>
            <a:lvl1pPr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9pPr>
          </a:lstStyle>
          <a:p>
            <a:pPr algn="just" eaLnBrk="1" hangingPunct="1">
              <a:lnSpc>
                <a:spcPct val="140000"/>
              </a:lnSpc>
              <a:spcAft>
                <a:spcPts val="1200"/>
              </a:spcAft>
              <a:buFont typeface="Wingdings" pitchFamily="2" charset="2"/>
              <a:buNone/>
              <a:defRPr/>
            </a:pPr>
            <a:endParaRPr lang="en-US" altLang="ja-JP" sz="1600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000369" y="908720"/>
            <a:ext cx="10191262" cy="396044"/>
          </a:xfrm>
        </p:spPr>
        <p:txBody>
          <a:bodyPr/>
          <a:lstStyle>
            <a:lvl1pPr algn="ctr">
              <a:defRPr b="1">
                <a:solidFill>
                  <a:schemeClr val="accent2"/>
                </a:solidFill>
              </a:defRPr>
            </a:lvl1pPr>
          </a:lstStyle>
          <a:p>
            <a:r>
              <a:rPr lang="ja-JP" altLang="en-US" dirty="0"/>
              <a:t>マスター タイトルの書式設定</a:t>
            </a:r>
          </a:p>
        </p:txBody>
      </p:sp>
      <p:sp>
        <p:nvSpPr>
          <p:cNvPr id="5" name="フッター プレースホルダー 2">
            <a:extLst>
              <a:ext uri="{FF2B5EF4-FFF2-40B4-BE49-F238E27FC236}">
                <a16:creationId xmlns:a16="http://schemas.microsoft.com/office/drawing/2014/main" id="{12173E90-A9F0-4C19-9379-73466B287D58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 bwMode="white">
          <a:solidFill>
            <a:schemeClr val="bg1"/>
          </a:solidFill>
        </p:spPr>
        <p:txBody>
          <a:bodyPr/>
          <a:lstStyle>
            <a:lvl1pPr algn="ctr">
              <a:lnSpc>
                <a:spcPct val="120000"/>
              </a:lnSpc>
              <a:defRPr sz="800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pPr>
              <a:defRPr/>
            </a:pPr>
            <a:r>
              <a:rPr lang="en-US" altLang="ja-JP"/>
              <a:t>#XXXXXX</a:t>
            </a:r>
            <a:endParaRPr lang="ja-JP" altLang="en-US" dirty="0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0B35914-E169-4A26-803D-262CBB80E5E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9153770" y="6592889"/>
            <a:ext cx="2844800" cy="257175"/>
          </a:xfrm>
          <a:prstGeom prst="rect">
            <a:avLst/>
          </a:prstGeom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000" b="1">
                <a:ea typeface="メイリオ" panose="020B0604030504040204" pitchFamily="50" charset="-128"/>
              </a:defRPr>
            </a:lvl1pPr>
          </a:lstStyle>
          <a:p>
            <a:pPr>
              <a:defRPr/>
            </a:pPr>
            <a:fld id="{26D7B60F-C6D1-4EC7-879C-7ADCF55A505E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5741309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ブランク（ベースカラー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ja-JP" altLang="en-US" dirty="0"/>
              <a:t>マスター タイトルの書式設定</a:t>
            </a:r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17C474C4-AC37-4733-984A-48B07F69846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solidFill>
            <a:schemeClr val="bg2"/>
          </a:solidFill>
        </p:spPr>
        <p:txBody>
          <a:bodyPr/>
          <a:lstStyle>
            <a:lvl1pPr algn="ctr">
              <a:lnSpc>
                <a:spcPct val="120000"/>
              </a:lnSpc>
              <a:defRPr sz="800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pPr>
              <a:defRPr/>
            </a:pPr>
            <a:r>
              <a:rPr lang="en-US" altLang="ja-JP"/>
              <a:t>#XXXXXX</a:t>
            </a:r>
            <a:endParaRPr lang="ja-JP" altLang="en-US" dirty="0"/>
          </a:p>
        </p:txBody>
      </p:sp>
      <p:sp>
        <p:nvSpPr>
          <p:cNvPr id="4" name="スライド番号プレースホルダー 5">
            <a:extLst>
              <a:ext uri="{FF2B5EF4-FFF2-40B4-BE49-F238E27FC236}">
                <a16:creationId xmlns:a16="http://schemas.microsoft.com/office/drawing/2014/main" id="{9A19BC0C-242D-4FB0-B26F-5FC747A9962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9153770" y="6592889"/>
            <a:ext cx="2844800" cy="257175"/>
          </a:xfrm>
          <a:prstGeom prst="rect">
            <a:avLst/>
          </a:prstGeom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000" b="1">
                <a:solidFill>
                  <a:schemeClr val="tx2"/>
                </a:solidFill>
                <a:ea typeface="メイリオ" panose="020B0604030504040204" pitchFamily="50" charset="-128"/>
              </a:defRPr>
            </a:lvl1pPr>
          </a:lstStyle>
          <a:p>
            <a:pPr>
              <a:defRPr/>
            </a:pPr>
            <a:fld id="{DB947BB6-9AE7-4B96-A91A-EAF922EABEA4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1595022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ー 1">
            <a:extLst>
              <a:ext uri="{FF2B5EF4-FFF2-40B4-BE49-F238E27FC236}">
                <a16:creationId xmlns:a16="http://schemas.microsoft.com/office/drawing/2014/main" id="{F18589A6-8267-4833-A2FD-31751F915462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336062" y="152401"/>
            <a:ext cx="11519877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タイトルの書式設定</a:t>
            </a:r>
          </a:p>
        </p:txBody>
      </p:sp>
      <p:sp>
        <p:nvSpPr>
          <p:cNvPr id="6" name="フッター プレースホルダー 3">
            <a:extLst>
              <a:ext uri="{FF2B5EF4-FFF2-40B4-BE49-F238E27FC236}">
                <a16:creationId xmlns:a16="http://schemas.microsoft.com/office/drawing/2014/main" id="{63E0A102-8A4E-4522-A694-DA310C1B3BA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13324" y="6575426"/>
            <a:ext cx="779585" cy="201613"/>
          </a:xfrm>
          <a:prstGeom prst="rect">
            <a:avLst/>
          </a:prstGeom>
          <a:solidFill>
            <a:srgbClr val="EAEAEA"/>
          </a:solidFill>
          <a:ln>
            <a:noFill/>
          </a:ln>
        </p:spPr>
        <p:txBody>
          <a:bodyPr wrap="square" lIns="0" tIns="36000" rIns="0" bIns="18000" anchor="ctr" anchorCtr="0">
            <a:spAutoFit/>
          </a:bodyPr>
          <a:lstStyle>
            <a:lvl1pPr algn="ctr" eaLnBrk="1" fontAlgn="auto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defRPr sz="800">
                <a:solidFill>
                  <a:srgbClr val="4D4D4D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pPr>
              <a:defRPr/>
            </a:pPr>
            <a:r>
              <a:rPr lang="en-US" altLang="ja-JP"/>
              <a:t>#XXXXXX</a:t>
            </a:r>
            <a:endParaRPr lang="ja-JP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62" r:id="rId1"/>
    <p:sldLayoutId id="2147484063" r:id="rId2"/>
    <p:sldLayoutId id="2147484064" r:id="rId3"/>
    <p:sldLayoutId id="2147484065" r:id="rId4"/>
    <p:sldLayoutId id="2147484066" r:id="rId5"/>
    <p:sldLayoutId id="2147484067" r:id="rId6"/>
    <p:sldLayoutId id="2147484068" r:id="rId7"/>
    <p:sldLayoutId id="2147484069" r:id="rId8"/>
    <p:sldLayoutId id="2147484070" r:id="rId9"/>
    <p:sldLayoutId id="2147484071" r:id="rId10"/>
    <p:sldLayoutId id="2147484072" r:id="rId11"/>
    <p:sldLayoutId id="2147484073" r:id="rId12"/>
    <p:sldLayoutId id="2147484074" r:id="rId13"/>
  </p:sldLayoutIdLst>
  <p:hf sldNum="0"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2200" kern="1200">
          <a:solidFill>
            <a:schemeClr val="tx1"/>
          </a:solidFill>
          <a:latin typeface="メイリオ" pitchFamily="50" charset="-128"/>
          <a:ea typeface="メイリオ" pitchFamily="50" charset="-128"/>
          <a:cs typeface="メイリオ" pitchFamily="50" charset="-128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2200">
          <a:solidFill>
            <a:schemeClr val="tx1"/>
          </a:solidFill>
          <a:latin typeface="メイリオ" pitchFamily="50" charset="-128"/>
          <a:ea typeface="メイリオ" pitchFamily="50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2200">
          <a:solidFill>
            <a:schemeClr val="tx1"/>
          </a:solidFill>
          <a:latin typeface="メイリオ" pitchFamily="50" charset="-128"/>
          <a:ea typeface="メイリオ" pitchFamily="50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2200">
          <a:solidFill>
            <a:schemeClr val="tx1"/>
          </a:solidFill>
          <a:latin typeface="メイリオ" pitchFamily="50" charset="-128"/>
          <a:ea typeface="メイリオ" pitchFamily="50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2200">
          <a:solidFill>
            <a:schemeClr val="tx1"/>
          </a:solidFill>
          <a:latin typeface="メイリオ" pitchFamily="50" charset="-128"/>
          <a:ea typeface="メイリオ" pitchFamily="50" charset="-128"/>
        </a:defRPr>
      </a:lvl5pPr>
      <a:lvl6pPr marL="457200" algn="l" rtl="0" fontAlgn="base">
        <a:spcBef>
          <a:spcPct val="0"/>
        </a:spcBef>
        <a:spcAft>
          <a:spcPct val="0"/>
        </a:spcAft>
        <a:defRPr kumimoji="1" sz="2200">
          <a:solidFill>
            <a:schemeClr val="tx1"/>
          </a:solidFill>
          <a:latin typeface="メイリオ" pitchFamily="50" charset="-128"/>
          <a:ea typeface="メイリオ" pitchFamily="50" charset="-128"/>
        </a:defRPr>
      </a:lvl6pPr>
      <a:lvl7pPr marL="914400" algn="l" rtl="0" fontAlgn="base">
        <a:spcBef>
          <a:spcPct val="0"/>
        </a:spcBef>
        <a:spcAft>
          <a:spcPct val="0"/>
        </a:spcAft>
        <a:defRPr kumimoji="1" sz="2200">
          <a:solidFill>
            <a:schemeClr val="tx1"/>
          </a:solidFill>
          <a:latin typeface="メイリオ" pitchFamily="50" charset="-128"/>
          <a:ea typeface="メイリオ" pitchFamily="50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kumimoji="1" sz="2200">
          <a:solidFill>
            <a:schemeClr val="tx1"/>
          </a:solidFill>
          <a:latin typeface="メイリオ" pitchFamily="50" charset="-128"/>
          <a:ea typeface="メイリオ" pitchFamily="50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kumimoji="1" sz="2200">
          <a:solidFill>
            <a:schemeClr val="tx1"/>
          </a:solidFill>
          <a:latin typeface="メイリオ" pitchFamily="50" charset="-128"/>
          <a:ea typeface="メイリオ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タイトル 1">
            <a:extLst>
              <a:ext uri="{FF2B5EF4-FFF2-40B4-BE49-F238E27FC236}">
                <a16:creationId xmlns:a16="http://schemas.microsoft.com/office/drawing/2014/main" id="{42911DA4-1EB9-44E7-9321-B7152A22C5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ja-JP" altLang="en-US" dirty="0"/>
              <a:t>Ｑ＆Ａ</a:t>
            </a:r>
            <a:r>
              <a:rPr lang="en-US" altLang="ja-JP" dirty="0"/>
              <a:t>(</a:t>
            </a:r>
            <a:r>
              <a:rPr lang="ja-JP" altLang="en-US" dirty="0"/>
              <a:t>お問い合わせ</a:t>
            </a:r>
            <a:r>
              <a:rPr lang="en-US" altLang="ja-JP" dirty="0"/>
              <a:t>)</a:t>
            </a:r>
            <a:endParaRPr lang="ja-JP" altLang="en-US" dirty="0"/>
          </a:p>
        </p:txBody>
      </p:sp>
      <p:grpSp>
        <p:nvGrpSpPr>
          <p:cNvPr id="9" name="グループ化 8">
            <a:extLst>
              <a:ext uri="{FF2B5EF4-FFF2-40B4-BE49-F238E27FC236}">
                <a16:creationId xmlns:a16="http://schemas.microsoft.com/office/drawing/2014/main" id="{A3370203-CA21-F6C5-CB19-21E8246586D6}"/>
              </a:ext>
            </a:extLst>
          </p:cNvPr>
          <p:cNvGrpSpPr/>
          <p:nvPr/>
        </p:nvGrpSpPr>
        <p:grpSpPr>
          <a:xfrm>
            <a:off x="1307469" y="1170834"/>
            <a:ext cx="7805681" cy="1104546"/>
            <a:chOff x="281573" y="4092486"/>
            <a:chExt cx="7805681" cy="1104546"/>
          </a:xfrm>
        </p:grpSpPr>
        <p:sp>
          <p:nvSpPr>
            <p:cNvPr id="2" name="正方形/長方形 1">
              <a:extLst>
                <a:ext uri="{FF2B5EF4-FFF2-40B4-BE49-F238E27FC236}">
                  <a16:creationId xmlns:a16="http://schemas.microsoft.com/office/drawing/2014/main" id="{DC231A7F-12E8-F2A3-0C10-A6B65248746C}"/>
                </a:ext>
              </a:extLst>
            </p:cNvPr>
            <p:cNvSpPr/>
            <p:nvPr/>
          </p:nvSpPr>
          <p:spPr>
            <a:xfrm>
              <a:off x="305889" y="4092486"/>
              <a:ext cx="7781365" cy="401200"/>
            </a:xfrm>
            <a:prstGeom prst="rect">
              <a:avLst/>
            </a:prstGeom>
            <a:solidFill>
              <a:srgbClr val="1E379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rIns="2925" rtlCol="0" anchor="ctr"/>
            <a:lstStyle/>
            <a:p>
              <a:pPr eaLnBrk="1" fontAlgn="auto" hangingPunct="1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SzPts val="1800"/>
              </a:pPr>
              <a:r>
                <a:rPr kumimoji="0" lang="en-US" altLang="ja-JP" sz="1400" b="1" dirty="0">
                  <a:solidFill>
                    <a:schemeClr val="bg1"/>
                  </a:solidFill>
                  <a:latin typeface="BIZ UDPゴシック"/>
                  <a:ea typeface="BIZ UDPゴシック"/>
                  <a:cs typeface="Meiryo"/>
                  <a:sym typeface="Meiryo"/>
                </a:rPr>
                <a:t>Q.</a:t>
              </a:r>
              <a:r>
                <a:rPr kumimoji="0" lang="ja-JP" altLang="en-US" sz="1400" b="1" dirty="0">
                  <a:solidFill>
                    <a:schemeClr val="bg1"/>
                  </a:solidFill>
                  <a:latin typeface="BIZ UDPゴシック"/>
                  <a:ea typeface="BIZ UDPゴシック"/>
                  <a:cs typeface="Meiryo"/>
                  <a:sym typeface="Meiryo"/>
                </a:rPr>
                <a:t>　</a:t>
              </a:r>
              <a:r>
                <a:rPr kumimoji="0" lang="ja-JP" altLang="en-US" sz="1400" dirty="0">
                  <a:solidFill>
                    <a:schemeClr val="bg1"/>
                  </a:solidFill>
                  <a:latin typeface="BIZ UDPゴシック"/>
                  <a:ea typeface="BIZ UDPゴシック"/>
                  <a:cs typeface="Meiryo"/>
                  <a:sym typeface="Meiryo"/>
                </a:rPr>
                <a:t>導入から稼働までにどのくらい時間がかかりますか？</a:t>
              </a:r>
              <a:endParaRPr kumimoji="0" lang="en-US" altLang="ja-JP" sz="1400" dirty="0">
                <a:solidFill>
                  <a:schemeClr val="bg1"/>
                </a:solidFill>
                <a:latin typeface="BIZ UDPゴシック"/>
                <a:ea typeface="BIZ UDPゴシック"/>
                <a:cs typeface="Meiryo"/>
                <a:sym typeface="Meiryo"/>
              </a:endParaRPr>
            </a:p>
          </p:txBody>
        </p:sp>
        <p:sp>
          <p:nvSpPr>
            <p:cNvPr id="4" name="正方形/長方形 3">
              <a:extLst>
                <a:ext uri="{FF2B5EF4-FFF2-40B4-BE49-F238E27FC236}">
                  <a16:creationId xmlns:a16="http://schemas.microsoft.com/office/drawing/2014/main" id="{DBBFB817-B4FC-27CE-0CB1-FFA0DE0FF612}"/>
                </a:ext>
              </a:extLst>
            </p:cNvPr>
            <p:cNvSpPr/>
            <p:nvPr/>
          </p:nvSpPr>
          <p:spPr>
            <a:xfrm>
              <a:off x="281573" y="4473116"/>
              <a:ext cx="7766396" cy="723916"/>
            </a:xfrm>
            <a:prstGeom prst="rect">
              <a:avLst/>
            </a:prstGeom>
          </p:spPr>
          <p:txBody>
            <a:bodyPr wrap="square" lIns="144000">
              <a:spAutoFit/>
            </a:bodyPr>
            <a:lstStyle/>
            <a:p>
              <a:pPr eaLnBrk="1" fontAlgn="auto" hangingPunct="1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SzPts val="1800"/>
              </a:pPr>
              <a:r>
                <a:rPr kumimoji="0" lang="en-US" altLang="ja-JP" sz="1200" b="1" dirty="0">
                  <a:solidFill>
                    <a:schemeClr val="accent6"/>
                  </a:solidFill>
                  <a:latin typeface="BIZ UDPゴシック"/>
                  <a:ea typeface="BIZ UDPゴシック"/>
                  <a:cs typeface="Meiryo"/>
                  <a:sym typeface="Meiryo"/>
                </a:rPr>
                <a:t>A.</a:t>
              </a:r>
              <a:r>
                <a:rPr kumimoji="0" lang="ja-JP" altLang="en-US" sz="1200" b="1" dirty="0">
                  <a:solidFill>
                    <a:schemeClr val="accent6"/>
                  </a:solidFill>
                  <a:latin typeface="BIZ UDPゴシック"/>
                  <a:ea typeface="BIZ UDPゴシック"/>
                  <a:cs typeface="Meiryo"/>
                  <a:sym typeface="Meiryo"/>
                </a:rPr>
                <a:t>　</a:t>
              </a:r>
              <a:r>
                <a:rPr kumimoji="0" lang="ja-JP" altLang="en-US" sz="1200" dirty="0">
                  <a:solidFill>
                    <a:schemeClr val="accent6"/>
                  </a:solidFill>
                  <a:latin typeface="BIZ UDPゴシック"/>
                  <a:ea typeface="BIZ UDPゴシック"/>
                  <a:cs typeface="Meiryo"/>
                  <a:sym typeface="Meiryo"/>
                </a:rPr>
                <a:t>○○システムは、導入してから約</a:t>
              </a:r>
              <a:r>
                <a:rPr kumimoji="0" lang="en-US" altLang="ja-JP" sz="1200" dirty="0">
                  <a:solidFill>
                    <a:schemeClr val="accent6"/>
                  </a:solidFill>
                  <a:latin typeface="BIZ UDPゴシック"/>
                  <a:ea typeface="BIZ UDPゴシック"/>
                  <a:cs typeface="Meiryo"/>
                  <a:sym typeface="Meiryo"/>
                </a:rPr>
                <a:t>3 </a:t>
              </a:r>
              <a:r>
                <a:rPr kumimoji="0" lang="ja-JP" altLang="en-US" sz="1200" dirty="0">
                  <a:solidFill>
                    <a:schemeClr val="accent6"/>
                  </a:solidFill>
                  <a:latin typeface="BIZ UDPゴシック"/>
                  <a:ea typeface="BIZ UDPゴシック"/>
                  <a:cs typeface="Meiryo"/>
                  <a:sym typeface="Meiryo"/>
                </a:rPr>
                <a:t>か月 で稼働できます。</a:t>
              </a:r>
              <a:endParaRPr kumimoji="0" lang="en-US" altLang="ja-JP" sz="1200" dirty="0">
                <a:solidFill>
                  <a:schemeClr val="accent6"/>
                </a:solidFill>
                <a:latin typeface="BIZ UDPゴシック"/>
                <a:ea typeface="BIZ UDPゴシック"/>
                <a:cs typeface="Meiryo"/>
                <a:sym typeface="Meiryo"/>
              </a:endParaRPr>
            </a:p>
            <a:p>
              <a:pPr eaLnBrk="1" fontAlgn="auto" hangingPunct="1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SzPts val="1800"/>
              </a:pPr>
              <a:r>
                <a:rPr kumimoji="0" lang="ja-JP" altLang="en-US" sz="1200" dirty="0">
                  <a:solidFill>
                    <a:schemeClr val="accent6"/>
                  </a:solidFill>
                  <a:latin typeface="BIZ UDPゴシック"/>
                  <a:ea typeface="BIZ UDPゴシック"/>
                  <a:cs typeface="Meiryo"/>
                  <a:sym typeface="Meiryo"/>
                </a:rPr>
                <a:t>　　　</a:t>
              </a:r>
              <a:r>
                <a:rPr kumimoji="0" lang="en-US" altLang="ja-JP" sz="1200" dirty="0">
                  <a:solidFill>
                    <a:schemeClr val="accent6"/>
                  </a:solidFill>
                  <a:latin typeface="BIZ UDPゴシック"/>
                  <a:ea typeface="BIZ UDPゴシック"/>
                  <a:cs typeface="Meiryo"/>
                  <a:sym typeface="Meiryo"/>
                </a:rPr>
                <a:t>※</a:t>
              </a:r>
              <a:r>
                <a:rPr kumimoji="0" lang="ja-JP" altLang="en-US" sz="1200" dirty="0">
                  <a:solidFill>
                    <a:schemeClr val="accent6"/>
                  </a:solidFill>
                  <a:latin typeface="BIZ UDPゴシック"/>
                  <a:ea typeface="BIZ UDPゴシック"/>
                  <a:cs typeface="Meiryo"/>
                  <a:sym typeface="Meiryo"/>
                </a:rPr>
                <a:t>データ移行やお客様の運用方法により導入かかる時間は異なります。</a:t>
              </a:r>
            </a:p>
            <a:p>
              <a:pPr eaLnBrk="1" fontAlgn="auto" hangingPunct="1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SzPts val="1800"/>
              </a:pPr>
              <a:endParaRPr kumimoji="0" lang="en-US" altLang="ja-JP" sz="1200" dirty="0">
                <a:solidFill>
                  <a:schemeClr val="accent6"/>
                </a:solidFill>
                <a:latin typeface="BIZ UDPゴシック"/>
                <a:ea typeface="BIZ UDPゴシック"/>
                <a:cs typeface="Meiryo"/>
                <a:sym typeface="Meiryo"/>
              </a:endParaRPr>
            </a:p>
          </p:txBody>
        </p:sp>
      </p:grpSp>
      <p:grpSp>
        <p:nvGrpSpPr>
          <p:cNvPr id="10" name="グループ化 9">
            <a:extLst>
              <a:ext uri="{FF2B5EF4-FFF2-40B4-BE49-F238E27FC236}">
                <a16:creationId xmlns:a16="http://schemas.microsoft.com/office/drawing/2014/main" id="{530C5238-39DD-F601-F2C0-9CB40073A47A}"/>
              </a:ext>
            </a:extLst>
          </p:cNvPr>
          <p:cNvGrpSpPr/>
          <p:nvPr/>
        </p:nvGrpSpPr>
        <p:grpSpPr>
          <a:xfrm>
            <a:off x="1307469" y="2479937"/>
            <a:ext cx="7805681" cy="1104546"/>
            <a:chOff x="281573" y="4092486"/>
            <a:chExt cx="7805681" cy="1104546"/>
          </a:xfrm>
        </p:grpSpPr>
        <p:sp>
          <p:nvSpPr>
            <p:cNvPr id="11" name="正方形/長方形 10">
              <a:extLst>
                <a:ext uri="{FF2B5EF4-FFF2-40B4-BE49-F238E27FC236}">
                  <a16:creationId xmlns:a16="http://schemas.microsoft.com/office/drawing/2014/main" id="{830701DD-A872-ADA4-8BCA-B9F5964FBB11}"/>
                </a:ext>
              </a:extLst>
            </p:cNvPr>
            <p:cNvSpPr/>
            <p:nvPr/>
          </p:nvSpPr>
          <p:spPr>
            <a:xfrm>
              <a:off x="305889" y="4092486"/>
              <a:ext cx="7781365" cy="401200"/>
            </a:xfrm>
            <a:prstGeom prst="rect">
              <a:avLst/>
            </a:prstGeom>
            <a:solidFill>
              <a:srgbClr val="1E379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rIns="2925" rtlCol="0" anchor="ctr"/>
            <a:lstStyle/>
            <a:p>
              <a:pPr eaLnBrk="1" fontAlgn="auto" hangingPunct="1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SzPts val="1800"/>
              </a:pPr>
              <a:r>
                <a:rPr kumimoji="0" lang="en-US" altLang="ja-JP" sz="1400" b="1" dirty="0">
                  <a:solidFill>
                    <a:schemeClr val="bg1"/>
                  </a:solidFill>
                  <a:latin typeface="BIZ UDPゴシック"/>
                  <a:ea typeface="BIZ UDPゴシック"/>
                  <a:cs typeface="Meiryo"/>
                  <a:sym typeface="Meiryo"/>
                </a:rPr>
                <a:t>Q.</a:t>
              </a:r>
              <a:r>
                <a:rPr kumimoji="0" lang="ja-JP" altLang="en-US" sz="1400" b="1" dirty="0">
                  <a:solidFill>
                    <a:schemeClr val="bg1"/>
                  </a:solidFill>
                  <a:latin typeface="BIZ UDPゴシック"/>
                  <a:ea typeface="BIZ UDPゴシック"/>
                  <a:cs typeface="Meiryo"/>
                  <a:sym typeface="Meiryo"/>
                </a:rPr>
                <a:t>　</a:t>
              </a:r>
              <a:r>
                <a:rPr kumimoji="0" lang="ja-JP" altLang="en-US" sz="1400" dirty="0">
                  <a:solidFill>
                    <a:schemeClr val="bg1"/>
                  </a:solidFill>
                  <a:latin typeface="BIZ UDPゴシック"/>
                  <a:ea typeface="BIZ UDPゴシック"/>
                  <a:cs typeface="Meiryo"/>
                  <a:sym typeface="Meiryo"/>
                </a:rPr>
                <a:t>データ移行作業や導入設定・指導を依頼できますか？</a:t>
              </a:r>
              <a:endParaRPr kumimoji="0" lang="en-US" altLang="ja-JP" sz="1400" dirty="0">
                <a:solidFill>
                  <a:schemeClr val="bg1"/>
                </a:solidFill>
                <a:latin typeface="BIZ UDPゴシック"/>
                <a:ea typeface="BIZ UDPゴシック"/>
                <a:cs typeface="Meiryo"/>
                <a:sym typeface="Meiryo"/>
              </a:endParaRPr>
            </a:p>
          </p:txBody>
        </p:sp>
        <p:sp>
          <p:nvSpPr>
            <p:cNvPr id="12" name="正方形/長方形 11">
              <a:extLst>
                <a:ext uri="{FF2B5EF4-FFF2-40B4-BE49-F238E27FC236}">
                  <a16:creationId xmlns:a16="http://schemas.microsoft.com/office/drawing/2014/main" id="{E6A33AB1-284E-CD08-9135-88DDF155734C}"/>
                </a:ext>
              </a:extLst>
            </p:cNvPr>
            <p:cNvSpPr/>
            <p:nvPr/>
          </p:nvSpPr>
          <p:spPr>
            <a:xfrm>
              <a:off x="281573" y="4473116"/>
              <a:ext cx="7766396" cy="723916"/>
            </a:xfrm>
            <a:prstGeom prst="rect">
              <a:avLst/>
            </a:prstGeom>
          </p:spPr>
          <p:txBody>
            <a:bodyPr wrap="square" lIns="144000">
              <a:spAutoFit/>
            </a:bodyPr>
            <a:lstStyle/>
            <a:p>
              <a:pPr eaLnBrk="1" fontAlgn="auto" hangingPunct="1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SzPts val="1800"/>
              </a:pPr>
              <a:r>
                <a:rPr kumimoji="0" lang="en-US" altLang="ja-JP" sz="1200" b="1" dirty="0">
                  <a:solidFill>
                    <a:schemeClr val="accent6"/>
                  </a:solidFill>
                  <a:latin typeface="BIZ UDPゴシック"/>
                  <a:ea typeface="BIZ UDPゴシック"/>
                  <a:cs typeface="Meiryo"/>
                  <a:sym typeface="Meiryo"/>
                </a:rPr>
                <a:t>A.</a:t>
              </a:r>
              <a:r>
                <a:rPr kumimoji="0" lang="ja-JP" altLang="en-US" sz="1200" b="1" dirty="0">
                  <a:solidFill>
                    <a:schemeClr val="accent6"/>
                  </a:solidFill>
                  <a:latin typeface="BIZ UDPゴシック"/>
                  <a:ea typeface="BIZ UDPゴシック"/>
                  <a:cs typeface="Meiryo"/>
                  <a:sym typeface="Meiryo"/>
                </a:rPr>
                <a:t>　</a:t>
              </a:r>
              <a:r>
                <a:rPr kumimoji="0" lang="ja-JP" altLang="en-US" sz="1200" dirty="0">
                  <a:solidFill>
                    <a:schemeClr val="accent6"/>
                  </a:solidFill>
                  <a:latin typeface="BIZ UDPゴシック"/>
                  <a:ea typeface="BIZ UDPゴシック"/>
                  <a:cs typeface="Meiryo"/>
                  <a:sym typeface="Meiryo"/>
                </a:rPr>
                <a:t>はい。ご依頼いただけます。○○システム専用の導入支援サービス（別途費用）をご用意しています。</a:t>
              </a:r>
            </a:p>
            <a:p>
              <a:pPr eaLnBrk="1" fontAlgn="auto" hangingPunct="1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SzPts val="1800"/>
              </a:pPr>
              <a:r>
                <a:rPr kumimoji="0" lang="ja-JP" altLang="en-US" sz="1200" dirty="0">
                  <a:solidFill>
                    <a:schemeClr val="accent6"/>
                  </a:solidFill>
                  <a:latin typeface="BIZ UDPゴシック"/>
                  <a:ea typeface="BIZ UDPゴシック"/>
                  <a:cs typeface="Meiryo"/>
                  <a:sym typeface="Meiryo"/>
                </a:rPr>
                <a:t>　　　短時間で習得いただけるように、 ○○システムに精通したインストラクターが指導を担当いたします。</a:t>
              </a:r>
            </a:p>
            <a:p>
              <a:pPr eaLnBrk="1" fontAlgn="auto" hangingPunct="1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SzPts val="1800"/>
              </a:pPr>
              <a:endParaRPr kumimoji="0" lang="en-US" altLang="ja-JP" sz="1200" dirty="0">
                <a:solidFill>
                  <a:schemeClr val="accent6"/>
                </a:solidFill>
                <a:latin typeface="BIZ UDPゴシック"/>
                <a:ea typeface="BIZ UDPゴシック"/>
                <a:cs typeface="Meiryo"/>
                <a:sym typeface="Meiryo"/>
              </a:endParaRPr>
            </a:p>
          </p:txBody>
        </p:sp>
      </p:grpSp>
      <p:grpSp>
        <p:nvGrpSpPr>
          <p:cNvPr id="13" name="グループ化 12">
            <a:extLst>
              <a:ext uri="{FF2B5EF4-FFF2-40B4-BE49-F238E27FC236}">
                <a16:creationId xmlns:a16="http://schemas.microsoft.com/office/drawing/2014/main" id="{9FD17313-B018-C35E-C103-A90C1A748AE4}"/>
              </a:ext>
            </a:extLst>
          </p:cNvPr>
          <p:cNvGrpSpPr/>
          <p:nvPr/>
        </p:nvGrpSpPr>
        <p:grpSpPr>
          <a:xfrm>
            <a:off x="1307469" y="3789040"/>
            <a:ext cx="7805681" cy="1104546"/>
            <a:chOff x="281573" y="4092486"/>
            <a:chExt cx="7805681" cy="1104546"/>
          </a:xfrm>
        </p:grpSpPr>
        <p:sp>
          <p:nvSpPr>
            <p:cNvPr id="14" name="正方形/長方形 13">
              <a:extLst>
                <a:ext uri="{FF2B5EF4-FFF2-40B4-BE49-F238E27FC236}">
                  <a16:creationId xmlns:a16="http://schemas.microsoft.com/office/drawing/2014/main" id="{64590410-5117-FE08-1F3A-559532D3AB8C}"/>
                </a:ext>
              </a:extLst>
            </p:cNvPr>
            <p:cNvSpPr/>
            <p:nvPr/>
          </p:nvSpPr>
          <p:spPr>
            <a:xfrm>
              <a:off x="305889" y="4092486"/>
              <a:ext cx="7781365" cy="401200"/>
            </a:xfrm>
            <a:prstGeom prst="rect">
              <a:avLst/>
            </a:prstGeom>
            <a:solidFill>
              <a:srgbClr val="1E379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rIns="2925" rtlCol="0" anchor="ctr"/>
            <a:lstStyle/>
            <a:p>
              <a:pPr eaLnBrk="1" fontAlgn="auto" hangingPunct="1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SzPts val="1800"/>
              </a:pPr>
              <a:r>
                <a:rPr kumimoji="0" lang="en-US" altLang="ja-JP" sz="1400" b="1" dirty="0">
                  <a:solidFill>
                    <a:schemeClr val="bg1"/>
                  </a:solidFill>
                  <a:latin typeface="BIZ UDPゴシック"/>
                  <a:ea typeface="BIZ UDPゴシック"/>
                  <a:cs typeface="Meiryo"/>
                  <a:sym typeface="Meiryo"/>
                </a:rPr>
                <a:t>Q.</a:t>
              </a:r>
              <a:r>
                <a:rPr kumimoji="0" lang="ja-JP" altLang="en-US" sz="1400" b="1" dirty="0">
                  <a:solidFill>
                    <a:schemeClr val="bg1"/>
                  </a:solidFill>
                  <a:latin typeface="BIZ UDPゴシック"/>
                  <a:ea typeface="BIZ UDPゴシック"/>
                  <a:cs typeface="Meiryo"/>
                  <a:sym typeface="Meiryo"/>
                </a:rPr>
                <a:t>　</a:t>
              </a:r>
              <a:r>
                <a:rPr kumimoji="0" lang="ja-JP" altLang="en-US" sz="1400" dirty="0">
                  <a:solidFill>
                    <a:schemeClr val="bg1"/>
                  </a:solidFill>
                  <a:latin typeface="BIZ UDPゴシック"/>
                  <a:ea typeface="BIZ UDPゴシック"/>
                  <a:cs typeface="Meiryo"/>
                  <a:sym typeface="Meiryo"/>
                </a:rPr>
                <a:t>現在利用中の販売管理システムや会計システムと連携できますか？</a:t>
              </a:r>
            </a:p>
          </p:txBody>
        </p:sp>
        <p:sp>
          <p:nvSpPr>
            <p:cNvPr id="15" name="正方形/長方形 14">
              <a:extLst>
                <a:ext uri="{FF2B5EF4-FFF2-40B4-BE49-F238E27FC236}">
                  <a16:creationId xmlns:a16="http://schemas.microsoft.com/office/drawing/2014/main" id="{FC0AFD90-1E66-5B3C-460A-9590A228B3C1}"/>
                </a:ext>
              </a:extLst>
            </p:cNvPr>
            <p:cNvSpPr/>
            <p:nvPr/>
          </p:nvSpPr>
          <p:spPr>
            <a:xfrm>
              <a:off x="281573" y="4473116"/>
              <a:ext cx="7766396" cy="723916"/>
            </a:xfrm>
            <a:prstGeom prst="rect">
              <a:avLst/>
            </a:prstGeom>
          </p:spPr>
          <p:txBody>
            <a:bodyPr wrap="square" lIns="144000">
              <a:spAutoFit/>
            </a:bodyPr>
            <a:lstStyle/>
            <a:p>
              <a:pPr eaLnBrk="1" fontAlgn="auto" hangingPunct="1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SzPts val="1800"/>
              </a:pPr>
              <a:r>
                <a:rPr kumimoji="0" lang="en-US" altLang="ja-JP" sz="1200" b="1" dirty="0">
                  <a:solidFill>
                    <a:schemeClr val="accent6"/>
                  </a:solidFill>
                  <a:latin typeface="BIZ UDPゴシック"/>
                  <a:ea typeface="BIZ UDPゴシック"/>
                  <a:cs typeface="Meiryo"/>
                  <a:sym typeface="Meiryo"/>
                </a:rPr>
                <a:t>A.</a:t>
              </a:r>
              <a:r>
                <a:rPr kumimoji="0" lang="ja-JP" altLang="en-US" sz="1200" b="1" dirty="0">
                  <a:solidFill>
                    <a:schemeClr val="accent6"/>
                  </a:solidFill>
                  <a:latin typeface="BIZ UDPゴシック"/>
                  <a:ea typeface="BIZ UDPゴシック"/>
                  <a:cs typeface="Meiryo"/>
                  <a:sym typeface="Meiryo"/>
                </a:rPr>
                <a:t>　</a:t>
              </a:r>
              <a:r>
                <a:rPr kumimoji="0" lang="ja-JP" altLang="en-US" sz="1200" dirty="0">
                  <a:solidFill>
                    <a:schemeClr val="accent6"/>
                  </a:solidFill>
                  <a:latin typeface="BIZ UDPゴシック"/>
                  <a:ea typeface="BIZ UDPゴシック"/>
                  <a:cs typeface="Meiryo"/>
                  <a:sym typeface="Meiryo"/>
                </a:rPr>
                <a:t>はい、できます。</a:t>
              </a:r>
              <a:br>
                <a:rPr kumimoji="0" lang="ja-JP" altLang="en-US" sz="1200" dirty="0">
                  <a:solidFill>
                    <a:schemeClr val="accent6"/>
                  </a:solidFill>
                  <a:latin typeface="BIZ UDPゴシック"/>
                  <a:ea typeface="BIZ UDPゴシック"/>
                  <a:cs typeface="Meiryo"/>
                  <a:sym typeface="Meiryo"/>
                </a:rPr>
              </a:br>
              <a:r>
                <a:rPr kumimoji="0" lang="ja-JP" altLang="en-US" sz="1200" dirty="0">
                  <a:solidFill>
                    <a:schemeClr val="accent6"/>
                  </a:solidFill>
                  <a:latin typeface="BIZ UDPゴシック"/>
                  <a:ea typeface="BIZ UDPゴシック"/>
                  <a:cs typeface="Meiryo"/>
                  <a:sym typeface="Meiryo"/>
                </a:rPr>
                <a:t>　　　</a:t>
              </a:r>
              <a:r>
                <a:rPr kumimoji="0" lang="en-US" altLang="ja-JP" sz="1200" dirty="0">
                  <a:solidFill>
                    <a:schemeClr val="accent6"/>
                  </a:solidFill>
                  <a:latin typeface="BIZ UDPゴシック"/>
                  <a:ea typeface="BIZ UDPゴシック"/>
                  <a:cs typeface="Meiryo"/>
                  <a:sym typeface="Meiryo"/>
                </a:rPr>
                <a:t>API </a:t>
              </a:r>
              <a:r>
                <a:rPr kumimoji="0" lang="ja-JP" altLang="en-US" sz="1200" dirty="0">
                  <a:solidFill>
                    <a:schemeClr val="accent6"/>
                  </a:solidFill>
                  <a:latin typeface="BIZ UDPゴシック"/>
                  <a:ea typeface="BIZ UDPゴシック"/>
                  <a:cs typeface="Meiryo"/>
                  <a:sym typeface="Meiryo"/>
                </a:rPr>
                <a:t>を利用し、他社システムやクラウドサービスとシームレスに連携することが可能です。</a:t>
              </a:r>
              <a:br>
                <a:rPr kumimoji="0" lang="ja-JP" altLang="en-US" sz="1200" dirty="0">
                  <a:solidFill>
                    <a:schemeClr val="accent6"/>
                  </a:solidFill>
                  <a:latin typeface="BIZ UDPゴシック"/>
                  <a:ea typeface="BIZ UDPゴシック"/>
                  <a:cs typeface="Meiryo"/>
                  <a:sym typeface="Meiryo"/>
                </a:rPr>
              </a:br>
              <a:r>
                <a:rPr kumimoji="0" lang="ja-JP" altLang="en-US" sz="1200" dirty="0">
                  <a:solidFill>
                    <a:schemeClr val="accent6"/>
                  </a:solidFill>
                  <a:latin typeface="BIZ UDPゴシック"/>
                  <a:ea typeface="BIZ UDPゴシック"/>
                  <a:cs typeface="Meiryo"/>
                  <a:sym typeface="Meiryo"/>
                </a:rPr>
                <a:t>　　　もちろん、弊社システムとの連携の場合は、標準連携です。</a:t>
              </a:r>
              <a:endParaRPr kumimoji="0" lang="en-US" altLang="ja-JP" sz="1200" dirty="0">
                <a:solidFill>
                  <a:schemeClr val="accent6"/>
                </a:solidFill>
                <a:latin typeface="BIZ UDPゴシック"/>
                <a:ea typeface="BIZ UDPゴシック"/>
                <a:cs typeface="Meiryo"/>
                <a:sym typeface="Meiryo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323212397"/>
      </p:ext>
    </p:extLst>
  </p:cSld>
  <p:clrMapOvr>
    <a:masterClrMapping/>
  </p:clrMapOvr>
</p:sld>
</file>

<file path=ppt/theme/theme1.xml><?xml version="1.0" encoding="utf-8"?>
<a:theme xmlns:a="http://schemas.openxmlformats.org/drawingml/2006/main" name="PowerPoint Design">
  <a:themeElements>
    <a:clrScheme name="ユーザー定義 11">
      <a:dk1>
        <a:srgbClr val="4D4D4D"/>
      </a:dk1>
      <a:lt1>
        <a:srgbClr val="FFFFFF"/>
      </a:lt1>
      <a:dk2>
        <a:srgbClr val="0071BC"/>
      </a:dk2>
      <a:lt2>
        <a:srgbClr val="EAEAEA"/>
      </a:lt2>
      <a:accent1>
        <a:srgbClr val="E2F1FA"/>
      </a:accent1>
      <a:accent2>
        <a:srgbClr val="1D2088"/>
      </a:accent2>
      <a:accent3>
        <a:srgbClr val="FFE5E5"/>
      </a:accent3>
      <a:accent4>
        <a:srgbClr val="FFFFFF"/>
      </a:accent4>
      <a:accent5>
        <a:srgbClr val="FFFFFF"/>
      </a:accent5>
      <a:accent6>
        <a:srgbClr val="000000"/>
      </a:accent6>
      <a:hlink>
        <a:srgbClr val="FFFFFF"/>
      </a:hlink>
      <a:folHlink>
        <a:srgbClr val="FFFFFF"/>
      </a:folHlink>
    </a:clrScheme>
    <a:fontScheme name="メイリオ">
      <a:majorFont>
        <a:latin typeface="メイリオ"/>
        <a:ea typeface="メイリオ"/>
        <a:cs typeface=""/>
      </a:majorFont>
      <a:minorFont>
        <a:latin typeface="メイリオ"/>
        <a:ea typeface="メイリオ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>
              <a:solidFill>
                <a:schemeClr val="tx1"/>
              </a:solidFill>
              <a:round/>
              <a:headEnd/>
              <a:tailEnd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lIns="0" tIns="0" rIns="0" bIns="0">
        <a:spAutoFit/>
      </a:bodyPr>
      <a:lstStyle>
        <a:defPPr algn="just">
          <a:lnSpc>
            <a:spcPct val="140000"/>
          </a:lnSpc>
          <a:spcBef>
            <a:spcPct val="0"/>
          </a:spcBef>
          <a:spcAft>
            <a:spcPts val="600"/>
          </a:spcAft>
          <a:defRPr sz="1600" dirty="0">
            <a:solidFill>
              <a:srgbClr val="4D4D4D"/>
            </a:solidFill>
            <a:latin typeface="メイリオ" pitchFamily="50" charset="-128"/>
            <a:ea typeface="メイリオ" pitchFamily="50" charset="-128"/>
            <a:cs typeface="メイリオ" pitchFamily="50" charset="-128"/>
          </a:defRPr>
        </a:defPPr>
      </a:lstStyle>
    </a:spDef>
  </a:objectDefaults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176</Words>
  <Application>Microsoft Office PowerPoint</Application>
  <PresentationFormat>ユーザー設定</PresentationFormat>
  <Paragraphs>9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BIZ UDPゴシック</vt:lpstr>
      <vt:lpstr>メイリオ</vt:lpstr>
      <vt:lpstr>Arial</vt:lpstr>
      <vt:lpstr>Calibri</vt:lpstr>
      <vt:lpstr>Times New Roman</vt:lpstr>
      <vt:lpstr>Wingdings</vt:lpstr>
      <vt:lpstr>PowerPoint Design</vt:lpstr>
      <vt:lpstr>Ｑ＆Ａ(お問い合わせ)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2016-05-25T06:39:55Z</dcterms:created>
  <dcterms:modified xsi:type="dcterms:W3CDTF">2026-03-20T22:15:02Z</dcterms:modified>
</cp:coreProperties>
</file>