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8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DEEBF7"/>
    <a:srgbClr val="716F6E"/>
    <a:srgbClr val="1999CB"/>
    <a:srgbClr val="66994D"/>
    <a:srgbClr val="83B36B"/>
    <a:srgbClr val="A3CC8F"/>
    <a:srgbClr val="C7E6B8"/>
    <a:srgbClr val="EEFFE6"/>
    <a:srgbClr val="A5D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 varScale="1">
        <p:scale>
          <a:sx n="95" d="100"/>
          <a:sy n="95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>
            <a:extLst>
              <a:ext uri="{FF2B5EF4-FFF2-40B4-BE49-F238E27FC236}">
                <a16:creationId xmlns:a16="http://schemas.microsoft.com/office/drawing/2014/main" id="{DF36DB11-8C24-4869-AD65-77492957F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12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1AD6135F-1463-4D24-B548-2F0BD56A0E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EC50F16B-E29A-4078-8984-5BDA33DDA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3CB54DA-4798-417E-A705-AC7946B76A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3DEAD81A-1AAB-4136-9011-A739FD74B8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08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81D6F8F-F9E8-4067-83F1-FCD0059131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BD79DA0A-E0E4-455F-AB7B-A6AAD8D8F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353268-0419-4EDF-87FB-4380C9970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043A30-B740-4560-9CE4-C1C6FFBD2D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508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E6FF595-CAEA-4B9E-90F3-EA45FF798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5E7B7C99-D653-4922-B722-4258F090D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5A49E9A-CB1C-43F0-BEDE-0CE87E96FF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735DDDF-1298-471C-A1A1-0E6AB46677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6711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1129B74-56F9-44E2-95F6-1F47E31AF665}"/>
              </a:ext>
            </a:extLst>
          </p:cNvPr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eaLnBrk="1" fontAlgn="auto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16D0554C-F527-4BF4-9AFA-564541EEA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E1E689F0-A5F1-40C5-9806-86981EDC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F1186EB-EAAF-40D6-A4D5-4925BF429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5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41308D6-328D-4878-9610-4A3E1271568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0E8BCFCE-2879-45D1-9870-56BCE4CE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4721017-DC4D-43E0-9759-73B39BD43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9FCE0C88-D917-4C7B-8634-CF9103F6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35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0BEC8B-2C6A-49A9-8FF9-8DAADE7C8B26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C68CBCA3-B172-4A5C-8467-B3BCB61A4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327FC80-ABCA-4E9A-9F44-4DAC4BF45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D7FA2F-6E6C-45F2-8063-695C354E6C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45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B143019-5BD5-4EAC-86EB-0F94238E2C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1A12F6-FD36-4353-AC24-AB7541482753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A5C9BF4D-89A3-483B-A771-594BBF707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14BA7F-6189-45E1-9438-D4CEF37DF3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F10216C-145A-4B20-9DEF-64252E3C69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0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5BAD886-17C8-496B-A83F-EE5D1F7CB9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3BED89-F311-45F8-8F79-C4E759544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F031F70-C732-4F67-9A53-87CF67476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89559B8-7152-4C78-932B-38251AA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4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2FF6F0D-A616-4D78-8A70-BB9C9F888E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2407716F-E75B-49D6-86E0-2A88D3FD706C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5DFCA80D-7751-4841-9FD8-6E2D9CA371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B339C219-6D11-4C3A-8F66-DE299252DA3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3130B4-9C0F-457A-AFBA-6D5ECED61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5B0F9445-515A-4CD8-AA4A-9E92ECB2A4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81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B2379517-010D-4E0C-B678-99AFEFBFC2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A4F4071B-6479-4CB0-9982-7786AB1498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12173E90-A9F0-4C19-9379-73466B287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35914-E169-4A26-803D-262CBB80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6D7B60F-C6D1-4EC7-879C-7ADCF55A50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1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C474C4-AC37-4733-984A-48B07F6984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19BC0C-242D-4FB0-B26F-5FC747A996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DB947BB6-9AE7-4B96-A91A-EAF922EABE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50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2911DA4-1EB9-44E7-9321-B7152A22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3BCD08-B47C-2AB4-7644-3BEF1E816901}"/>
              </a:ext>
            </a:extLst>
          </p:cNvPr>
          <p:cNvSpPr/>
          <p:nvPr/>
        </p:nvSpPr>
        <p:spPr>
          <a:xfrm>
            <a:off x="1271588" y="800708"/>
            <a:ext cx="7766396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Q.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導入から稼働までにどのくらい時間がかかりますか？</a:t>
            </a:r>
            <a:endParaRPr kumimoji="0" lang="en-US" altLang="ja-JP" sz="1200" dirty="0">
              <a:solidFill>
                <a:srgbClr val="4C4948"/>
              </a:solidFill>
              <a:latin typeface="BIZ UDPゴシック"/>
              <a:ea typeface="BIZ UDPゴシック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007BC7"/>
                </a:solidFill>
                <a:latin typeface="BIZ UDPゴシック"/>
                <a:ea typeface="BIZ UDPゴシック"/>
                <a:cs typeface="Meiryo"/>
                <a:sym typeface="Meiryo"/>
              </a:rPr>
              <a:t>A.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○○システムは、導入してから約</a:t>
            </a:r>
            <a:r>
              <a:rPr kumimoji="0" lang="en-US" altLang="ja-JP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3 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か月 で稼働できます。</a:t>
            </a:r>
            <a:endParaRPr kumimoji="0" lang="en-US" altLang="ja-JP" sz="1200" dirty="0">
              <a:solidFill>
                <a:srgbClr val="4C4948"/>
              </a:solidFill>
              <a:latin typeface="BIZ UDPゴシック"/>
              <a:ea typeface="BIZ UDPゴシック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　　</a:t>
            </a:r>
            <a:r>
              <a:rPr kumimoji="0" lang="en-US" altLang="ja-JP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※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データ移行やお客様の運用方法により導入かかる時間は異なります。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3D217E-17FB-5880-47CF-67C5A42389CA}"/>
              </a:ext>
            </a:extLst>
          </p:cNvPr>
          <p:cNvSpPr/>
          <p:nvPr/>
        </p:nvSpPr>
        <p:spPr>
          <a:xfrm>
            <a:off x="1271588" y="1890967"/>
            <a:ext cx="8316800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Q.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データ移行作業や導入設定・指導を依頼できますか？</a:t>
            </a:r>
            <a:endParaRPr kumimoji="0" lang="en-US" altLang="ja-JP" sz="1200" dirty="0">
              <a:solidFill>
                <a:srgbClr val="4C4948"/>
              </a:solidFill>
              <a:latin typeface="BIZ UDPゴシック"/>
              <a:ea typeface="BIZ UDPゴシック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007BC7"/>
                </a:solidFill>
                <a:latin typeface="BIZ UDPゴシック"/>
                <a:ea typeface="BIZ UDPゴシック"/>
                <a:cs typeface="Meiryo"/>
                <a:sym typeface="Meiryo"/>
              </a:rPr>
              <a:t>A.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はい。ご依頼いただけます。○○システム専用の導入支援サービス（別途費用）をご用意しています。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　　短時間で習得いただけるように、 ○○システムに精通したインストラクターが指導を担当いたします。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60B1835-F4F6-AD38-5FED-28D658A17465}"/>
              </a:ext>
            </a:extLst>
          </p:cNvPr>
          <p:cNvSpPr/>
          <p:nvPr/>
        </p:nvSpPr>
        <p:spPr>
          <a:xfrm>
            <a:off x="1271588" y="2981228"/>
            <a:ext cx="6627666" cy="945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Q.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現在利用中の販売管理システムや会計システムと連携できますか？</a:t>
            </a:r>
            <a:endParaRPr kumimoji="0" lang="en-US" altLang="ja-JP" sz="1200" dirty="0">
              <a:solidFill>
                <a:srgbClr val="4C4948"/>
              </a:solidFill>
              <a:latin typeface="BIZ UDPゴシック"/>
              <a:ea typeface="BIZ UDPゴシック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200" b="1" dirty="0">
                <a:solidFill>
                  <a:srgbClr val="007BC7"/>
                </a:solidFill>
                <a:latin typeface="BIZ UDPゴシック"/>
                <a:ea typeface="BIZ UDPゴシック"/>
                <a:cs typeface="Meiryo"/>
                <a:sym typeface="Meiryo"/>
              </a:rPr>
              <a:t>A.</a:t>
            </a:r>
            <a:r>
              <a:rPr kumimoji="0" lang="ja-JP" altLang="en-US" sz="1200" b="1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はい、できます。</a:t>
            </a:r>
            <a:br>
              <a:rPr kumimoji="0" lang="en-US" altLang="ja-JP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</a:b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　　</a:t>
            </a:r>
            <a:r>
              <a:rPr kumimoji="0" lang="en-US" altLang="ja-JP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API </a:t>
            </a: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を利用し、他社システムやクラウドサービスとシームレスに連携することが可能です。</a:t>
            </a:r>
            <a:br>
              <a:rPr kumimoji="0" lang="en-US" altLang="ja-JP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</a:br>
            <a:r>
              <a:rPr kumimoji="0" lang="ja-JP" altLang="en-US" sz="1200" dirty="0">
                <a:solidFill>
                  <a:srgbClr val="4C4948"/>
                </a:solidFill>
                <a:latin typeface="BIZ UDPゴシック"/>
                <a:ea typeface="BIZ UDPゴシック"/>
                <a:cs typeface="Meiryo"/>
                <a:sym typeface="Meiryo"/>
              </a:rPr>
              <a:t>　　　もちろん、弊社システムとの連携の場合は、標準連携です。</a:t>
            </a:r>
          </a:p>
        </p:txBody>
      </p:sp>
    </p:spTree>
    <p:extLst>
      <p:ext uri="{BB962C8B-B14F-4D97-AF65-F5344CB8AC3E}">
        <p14:creationId xmlns:p14="http://schemas.microsoft.com/office/powerpoint/2010/main" val="232321239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メイリオ</vt:lpstr>
      <vt:lpstr>Arial</vt:lpstr>
      <vt:lpstr>Calibri</vt:lpstr>
      <vt:lpstr>Times New Roman</vt:lpstr>
      <vt:lpstr>Wingdings</vt:lpstr>
      <vt:lpstr>PowerPoint Design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2026-03-20T22:14:54Z</dcterms:modified>
</cp:coreProperties>
</file>