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658" r:id="rId1"/>
  </p:sldMasterIdLst>
  <p:notesMasterIdLst>
    <p:notesMasterId r:id="rId3"/>
  </p:notesMasterIdLst>
  <p:handoutMasterIdLst>
    <p:handoutMasterId r:id="rId4"/>
  </p:handoutMasterIdLst>
  <p:sldIdLst>
    <p:sldId id="507" r:id="rId2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185" userDrawn="1">
          <p15:clr>
            <a:srgbClr val="A4A3A4"/>
          </p15:clr>
        </p15:guide>
        <p15:guide id="3" orient="horz" pos="3135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391" userDrawn="1">
          <p15:clr>
            <a:srgbClr val="A4A3A4"/>
          </p15:clr>
        </p15:guide>
        <p15:guide id="6" pos="630" userDrawn="1">
          <p15:clr>
            <a:srgbClr val="A4A3A4"/>
          </p15:clr>
        </p15:guide>
        <p15:guide id="7" pos="7050" userDrawn="1">
          <p15:clr>
            <a:srgbClr val="A4A3A4"/>
          </p15:clr>
        </p15:guide>
        <p15:guide id="8" pos="3840" userDrawn="1">
          <p15:clr>
            <a:srgbClr val="A4A3A4"/>
          </p15:clr>
        </p15:guide>
        <p15:guide id="9" pos="2640" userDrawn="1">
          <p15:clr>
            <a:srgbClr val="A4A3A4"/>
          </p15:clr>
        </p15:guide>
        <p15:guide id="10" pos="50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7F7F"/>
    <a:srgbClr val="1D2088"/>
    <a:srgbClr val="FFFFFF"/>
    <a:srgbClr val="4D4D4D"/>
    <a:srgbClr val="777777"/>
    <a:srgbClr val="787878"/>
    <a:srgbClr val="797979"/>
    <a:srgbClr val="7A7A7A"/>
    <a:srgbClr val="7B7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2" autoAdjust="0"/>
    <p:restoredTop sz="94687" autoAdjust="0"/>
  </p:normalViewPr>
  <p:slideViewPr>
    <p:cSldViewPr>
      <p:cViewPr varScale="1">
        <p:scale>
          <a:sx n="94" d="100"/>
          <a:sy n="94" d="100"/>
        </p:scale>
        <p:origin x="66" y="66"/>
      </p:cViewPr>
      <p:guideLst>
        <p:guide orient="horz" pos="2160"/>
        <p:guide orient="horz" pos="1185"/>
        <p:guide orient="horz" pos="3135"/>
        <p:guide orient="horz" pos="3974"/>
        <p:guide orient="horz" pos="391"/>
        <p:guide pos="630"/>
        <p:guide pos="7050"/>
        <p:guide pos="3840"/>
        <p:guide pos="2640"/>
        <p:guide pos="50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65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BC98C4-2BB3-4F15-A7EA-0E5CD4D3316A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3E632589-E7A8-4A79-8840-EF878C4C5F74}">
      <dgm:prSet phldrT="[テキスト]" custT="1"/>
      <dgm:spPr>
        <a:noFill/>
        <a:ln w="38100">
          <a:solidFill>
            <a:schemeClr val="bg1"/>
          </a:solidFill>
        </a:ln>
      </dgm:spPr>
      <dgm:t>
        <a:bodyPr/>
        <a:lstStyle/>
        <a:p>
          <a:pPr>
            <a:buFontTx/>
            <a:buNone/>
          </a:pPr>
          <a:r>
            <a:rPr kumimoji="1" lang="ja-JP" altLang="en-US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読んだもの　                   </a:t>
          </a:r>
          <a:r>
            <a:rPr kumimoji="1"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10%</a:t>
          </a:r>
        </a:p>
      </dgm:t>
    </dgm:pt>
    <dgm:pt modelId="{B4C1FDC8-5DC4-453E-BB55-D8C58116F618}" type="parTrans" cxnId="{3AA19EA8-E8EC-44AE-89DB-4DB89A3EE74C}">
      <dgm:prSet/>
      <dgm:spPr/>
      <dgm:t>
        <a:bodyPr/>
        <a:lstStyle/>
        <a:p>
          <a:endParaRPr kumimoji="1" lang="ja-JP" altLang="en-US"/>
        </a:p>
      </dgm:t>
    </dgm:pt>
    <dgm:pt modelId="{D2A3D718-102D-477F-B5A9-BF12797F7B94}" type="sibTrans" cxnId="{3AA19EA8-E8EC-44AE-89DB-4DB89A3EE74C}">
      <dgm:prSet/>
      <dgm:spPr/>
      <dgm:t>
        <a:bodyPr/>
        <a:lstStyle/>
        <a:p>
          <a:endParaRPr kumimoji="1" lang="ja-JP" altLang="en-US"/>
        </a:p>
      </dgm:t>
    </dgm:pt>
    <dgm:pt modelId="{777CCF09-63BA-444B-A7CE-C80F39386570}">
      <dgm:prSet custT="1"/>
      <dgm:spPr>
        <a:noFill/>
        <a:ln w="38100">
          <a:solidFill>
            <a:schemeClr val="bg1"/>
          </a:solidFill>
        </a:ln>
      </dgm:spPr>
      <dgm:t>
        <a:bodyPr/>
        <a:lstStyle/>
        <a:p>
          <a:pPr>
            <a:buFontTx/>
            <a:buNone/>
          </a:pPr>
          <a:r>
            <a:rPr kumimoji="1" lang="ja-JP" altLang="en-US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行って行ったこと</a:t>
          </a:r>
          <a:br>
            <a:rPr kumimoji="1"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</a:br>
          <a:r>
            <a:rPr kumimoji="1"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90%</a:t>
          </a:r>
          <a:endParaRPr kumimoji="1" lang="ja-JP" altLang="en-US" sz="1800" dirty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26375EF8-AE6E-49A2-A1E2-F69C5CE0269C}" type="parTrans" cxnId="{6243F717-239D-416C-9D5D-B6B0735E89FD}">
      <dgm:prSet/>
      <dgm:spPr/>
      <dgm:t>
        <a:bodyPr/>
        <a:lstStyle/>
        <a:p>
          <a:endParaRPr kumimoji="1" lang="ja-JP" altLang="en-US"/>
        </a:p>
      </dgm:t>
    </dgm:pt>
    <dgm:pt modelId="{923E4EC9-0464-421D-8A41-C872463EDA58}" type="sibTrans" cxnId="{6243F717-239D-416C-9D5D-B6B0735E89FD}">
      <dgm:prSet/>
      <dgm:spPr/>
      <dgm:t>
        <a:bodyPr/>
        <a:lstStyle/>
        <a:p>
          <a:endParaRPr kumimoji="1" lang="ja-JP" altLang="en-US"/>
        </a:p>
      </dgm:t>
    </dgm:pt>
    <dgm:pt modelId="{87C3F16F-4784-4A61-9453-61652726FECD}">
      <dgm:prSet custT="1"/>
      <dgm:spPr>
        <a:noFill/>
        <a:ln w="38100">
          <a:solidFill>
            <a:schemeClr val="bg1"/>
          </a:solidFill>
        </a:ln>
      </dgm:spPr>
      <dgm:t>
        <a:bodyPr/>
        <a:lstStyle/>
        <a:p>
          <a:pPr>
            <a:buFontTx/>
            <a:buNone/>
          </a:pPr>
          <a:r>
            <a:rPr kumimoji="1" lang="ja-JP" altLang="en-US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見て聞いたもの  </a:t>
          </a:r>
          <a:br>
            <a:rPr kumimoji="1"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</a:br>
          <a:r>
            <a:rPr kumimoji="1"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            50%</a:t>
          </a:r>
          <a:endParaRPr kumimoji="1" lang="ja-JP" altLang="en-US" sz="1800" dirty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960F5907-C2C7-4D5B-ACA6-E44CED5F5F19}" type="parTrans" cxnId="{BB629A81-C188-4DDF-991A-95D1FF4DDDE8}">
      <dgm:prSet/>
      <dgm:spPr/>
      <dgm:t>
        <a:bodyPr/>
        <a:lstStyle/>
        <a:p>
          <a:endParaRPr kumimoji="1" lang="ja-JP" altLang="en-US"/>
        </a:p>
      </dgm:t>
    </dgm:pt>
    <dgm:pt modelId="{5B6680F8-B0C7-4096-A54B-C0B62A3EBC67}" type="sibTrans" cxnId="{BB629A81-C188-4DDF-991A-95D1FF4DDDE8}">
      <dgm:prSet/>
      <dgm:spPr/>
      <dgm:t>
        <a:bodyPr/>
        <a:lstStyle/>
        <a:p>
          <a:endParaRPr kumimoji="1" lang="ja-JP" altLang="en-US"/>
        </a:p>
      </dgm:t>
    </dgm:pt>
    <dgm:pt modelId="{69BD1C12-0A73-4335-B1B9-79AFF5A8F3E2}">
      <dgm:prSet phldrT="[テキスト]" custT="1"/>
      <dgm:spPr>
        <a:solidFill>
          <a:schemeClr val="bg1">
            <a:lumMod val="50000"/>
          </a:schemeClr>
        </a:solidFill>
        <a:ln w="38100">
          <a:solidFill>
            <a:schemeClr val="bg1"/>
          </a:solidFill>
        </a:ln>
      </dgm:spPr>
      <dgm:t>
        <a:bodyPr/>
        <a:lstStyle/>
        <a:p>
          <a:r>
            <a:rPr kumimoji="1" lang="ja-JP" altLang="en-US" sz="1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読む</a:t>
          </a:r>
          <a:endParaRPr kumimoji="1" lang="en-US" altLang="ja-JP" sz="1800" dirty="0">
            <a:solidFill>
              <a:schemeClr val="bg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49585363-CE0E-406C-914A-EE2974FBC941}" type="parTrans" cxnId="{183807E9-AFDC-4A9B-BC49-916807D02E1B}">
      <dgm:prSet/>
      <dgm:spPr/>
      <dgm:t>
        <a:bodyPr/>
        <a:lstStyle/>
        <a:p>
          <a:endParaRPr kumimoji="1" lang="ja-JP" altLang="en-US"/>
        </a:p>
      </dgm:t>
    </dgm:pt>
    <dgm:pt modelId="{5D2D174B-28DE-4186-A100-906C37F08A71}" type="sibTrans" cxnId="{183807E9-AFDC-4A9B-BC49-916807D02E1B}">
      <dgm:prSet/>
      <dgm:spPr/>
      <dgm:t>
        <a:bodyPr/>
        <a:lstStyle/>
        <a:p>
          <a:endParaRPr kumimoji="1" lang="ja-JP" altLang="en-US"/>
        </a:p>
      </dgm:t>
    </dgm:pt>
    <dgm:pt modelId="{0297421C-7E98-44A0-9F2A-954A6D3596E2}">
      <dgm:prSet custT="1"/>
      <dgm:spPr>
        <a:solidFill>
          <a:schemeClr val="bg1">
            <a:lumMod val="50000"/>
          </a:schemeClr>
        </a:solidFill>
        <a:ln w="38100">
          <a:solidFill>
            <a:schemeClr val="bg1"/>
          </a:solidFill>
        </a:ln>
      </dgm:spPr>
      <dgm:t>
        <a:bodyPr/>
        <a:lstStyle/>
        <a:p>
          <a:r>
            <a:rPr kumimoji="1" lang="ja-JP" altLang="en-US" sz="1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映画を見る</a:t>
          </a:r>
          <a:br>
            <a:rPr kumimoji="1" lang="en-US" altLang="ja-JP" sz="1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</a:br>
          <a:r>
            <a:rPr kumimoji="1" lang="ja-JP" altLang="en-US" sz="1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展示を見る</a:t>
          </a:r>
          <a:br>
            <a:rPr kumimoji="1" lang="en-US" altLang="ja-JP" sz="1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</a:br>
          <a:r>
            <a:rPr kumimoji="1" lang="ja-JP" altLang="en-US" sz="1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デモンストレーションを見る</a:t>
          </a:r>
          <a:br>
            <a:rPr kumimoji="1" lang="en-US" altLang="ja-JP" sz="1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</a:br>
          <a:r>
            <a:rPr kumimoji="1" lang="ja-JP" altLang="en-US" sz="1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現場を見る</a:t>
          </a:r>
        </a:p>
      </dgm:t>
    </dgm:pt>
    <dgm:pt modelId="{B89A3453-9505-4E08-A4B7-B05C3AB9B14D}" type="parTrans" cxnId="{D4D045C8-5784-4D71-847E-C683F7DE3B0A}">
      <dgm:prSet/>
      <dgm:spPr/>
      <dgm:t>
        <a:bodyPr/>
        <a:lstStyle/>
        <a:p>
          <a:endParaRPr kumimoji="1" lang="ja-JP" altLang="en-US"/>
        </a:p>
      </dgm:t>
    </dgm:pt>
    <dgm:pt modelId="{D39CAB5F-2CB4-48C0-BE2E-20F1AB0C5B6F}" type="sibTrans" cxnId="{D4D045C8-5784-4D71-847E-C683F7DE3B0A}">
      <dgm:prSet/>
      <dgm:spPr/>
      <dgm:t>
        <a:bodyPr/>
        <a:lstStyle/>
        <a:p>
          <a:endParaRPr kumimoji="1" lang="ja-JP" altLang="en-US"/>
        </a:p>
      </dgm:t>
    </dgm:pt>
    <dgm:pt modelId="{4827DC97-CE8E-4E14-AC7D-86F34E9F8EB9}">
      <dgm:prSet custT="1"/>
      <dgm:spPr>
        <a:solidFill>
          <a:schemeClr val="bg1">
            <a:lumMod val="50000"/>
          </a:schemeClr>
        </a:solidFill>
        <a:ln w="38100">
          <a:solidFill>
            <a:schemeClr val="bg1"/>
          </a:solidFill>
        </a:ln>
      </dgm:spPr>
      <dgm:t>
        <a:bodyPr/>
        <a:lstStyle/>
        <a:p>
          <a:r>
            <a:rPr kumimoji="1" lang="ja-JP" altLang="en-US" sz="1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議論に参加する</a:t>
          </a:r>
          <a:br>
            <a:rPr kumimoji="1" lang="en-US" altLang="ja-JP" sz="1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</a:br>
          <a:r>
            <a:rPr kumimoji="1" lang="ja-JP" altLang="en-US" sz="1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話をする</a:t>
          </a:r>
        </a:p>
      </dgm:t>
    </dgm:pt>
    <dgm:pt modelId="{F0B9981E-B083-43FB-BD82-B92A82A73C27}" type="parTrans" cxnId="{7924B2D8-E719-4AEA-B2FD-730F91FDE606}">
      <dgm:prSet/>
      <dgm:spPr/>
      <dgm:t>
        <a:bodyPr/>
        <a:lstStyle/>
        <a:p>
          <a:endParaRPr kumimoji="1" lang="ja-JP" altLang="en-US"/>
        </a:p>
      </dgm:t>
    </dgm:pt>
    <dgm:pt modelId="{EC453A73-19D7-4C3B-BCA0-44319FB0478E}" type="sibTrans" cxnId="{7924B2D8-E719-4AEA-B2FD-730F91FDE606}">
      <dgm:prSet/>
      <dgm:spPr/>
      <dgm:t>
        <a:bodyPr/>
        <a:lstStyle/>
        <a:p>
          <a:endParaRPr kumimoji="1" lang="ja-JP" altLang="en-US"/>
        </a:p>
      </dgm:t>
    </dgm:pt>
    <dgm:pt modelId="{E4D1E593-253A-44F7-B02A-59D55401DD90}">
      <dgm:prSet phldrT="[テキスト]" custT="1"/>
      <dgm:spPr>
        <a:solidFill>
          <a:srgbClr val="7F7F7F"/>
        </a:solidFill>
        <a:ln w="38100">
          <a:solidFill>
            <a:schemeClr val="bg1"/>
          </a:solidFill>
        </a:ln>
      </dgm:spPr>
      <dgm:t>
        <a:bodyPr/>
        <a:lstStyle/>
        <a:p>
          <a:pPr>
            <a:buFontTx/>
            <a:buNone/>
          </a:pPr>
          <a:r>
            <a:rPr kumimoji="1" lang="ja-JP" altLang="en-US" sz="1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言葉を聞く</a:t>
          </a:r>
          <a:endParaRPr kumimoji="1" lang="en-US" altLang="ja-JP" sz="1800" dirty="0">
            <a:solidFill>
              <a:schemeClr val="bg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23B5F6F6-6B83-4FC3-A8E0-5612E3F5F927}" type="parTrans" cxnId="{3FA508E4-CD4D-47FE-AEE2-A7D393610B58}">
      <dgm:prSet/>
      <dgm:spPr/>
      <dgm:t>
        <a:bodyPr/>
        <a:lstStyle/>
        <a:p>
          <a:endParaRPr kumimoji="1" lang="ja-JP" altLang="en-US"/>
        </a:p>
      </dgm:t>
    </dgm:pt>
    <dgm:pt modelId="{16ED08F1-882A-4557-AA3D-A51022447D32}" type="sibTrans" cxnId="{3FA508E4-CD4D-47FE-AEE2-A7D393610B58}">
      <dgm:prSet/>
      <dgm:spPr/>
      <dgm:t>
        <a:bodyPr/>
        <a:lstStyle/>
        <a:p>
          <a:endParaRPr kumimoji="1" lang="ja-JP" altLang="en-US"/>
        </a:p>
      </dgm:t>
    </dgm:pt>
    <dgm:pt modelId="{4778A801-4C5C-4F60-B2E2-B49ADFFF6524}">
      <dgm:prSet phldrT="[テキスト]" custT="1"/>
      <dgm:spPr>
        <a:solidFill>
          <a:srgbClr val="7F7F7F"/>
        </a:solidFill>
        <a:ln w="38100">
          <a:solidFill>
            <a:schemeClr val="bg1"/>
          </a:solidFill>
        </a:ln>
      </dgm:spPr>
      <dgm:t>
        <a:bodyPr/>
        <a:lstStyle/>
        <a:p>
          <a:pPr>
            <a:buFontTx/>
            <a:buNone/>
          </a:pPr>
          <a:r>
            <a:rPr kumimoji="1" lang="ja-JP" altLang="en-US" sz="1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見る</a:t>
          </a:r>
          <a:endParaRPr kumimoji="1" lang="en-US" altLang="ja-JP" sz="1800" dirty="0">
            <a:solidFill>
              <a:schemeClr val="bg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F0EED067-51FC-4E89-9F92-8C9966531605}" type="parTrans" cxnId="{E21C8F04-2469-444B-AA1D-F68F39995360}">
      <dgm:prSet/>
      <dgm:spPr/>
      <dgm:t>
        <a:bodyPr/>
        <a:lstStyle/>
        <a:p>
          <a:endParaRPr kumimoji="1" lang="ja-JP" altLang="en-US"/>
        </a:p>
      </dgm:t>
    </dgm:pt>
    <dgm:pt modelId="{510C400B-6E06-4E82-BB94-D0835F8C22B1}" type="sibTrans" cxnId="{E21C8F04-2469-444B-AA1D-F68F39995360}">
      <dgm:prSet/>
      <dgm:spPr/>
      <dgm:t>
        <a:bodyPr/>
        <a:lstStyle/>
        <a:p>
          <a:endParaRPr kumimoji="1" lang="ja-JP" altLang="en-US"/>
        </a:p>
      </dgm:t>
    </dgm:pt>
    <dgm:pt modelId="{5A6C8259-BBB1-464F-AB29-C3F5D6A661BB}">
      <dgm:prSet custT="1"/>
      <dgm:spPr>
        <a:solidFill>
          <a:schemeClr val="bg1">
            <a:lumMod val="50000"/>
          </a:schemeClr>
        </a:solidFill>
        <a:ln w="38100">
          <a:solidFill>
            <a:schemeClr val="bg1"/>
          </a:solidFill>
        </a:ln>
      </dgm:spPr>
      <dgm:t>
        <a:bodyPr/>
        <a:lstStyle/>
        <a:p>
          <a:r>
            <a:rPr kumimoji="1" lang="ja-JP" altLang="en-US" sz="1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プレゼンテーションをする</a:t>
          </a:r>
          <a:br>
            <a:rPr kumimoji="1" lang="en-US" altLang="ja-JP" sz="1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</a:br>
          <a:r>
            <a:rPr kumimoji="1" lang="ja-JP" altLang="en-US" sz="1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体験をシュミレーションする</a:t>
          </a:r>
          <a:br>
            <a:rPr kumimoji="1" lang="en-US" altLang="ja-JP" sz="1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</a:br>
          <a:r>
            <a:rPr kumimoji="1" lang="ja-JP" altLang="en-US" sz="1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実際にやってみる</a:t>
          </a:r>
        </a:p>
      </dgm:t>
    </dgm:pt>
    <dgm:pt modelId="{3913185A-A1E1-47AC-9E0E-DDF7ADF701BF}" type="parTrans" cxnId="{2D31CE22-5522-48E1-A5A8-04FBFAE362D3}">
      <dgm:prSet/>
      <dgm:spPr/>
      <dgm:t>
        <a:bodyPr/>
        <a:lstStyle/>
        <a:p>
          <a:endParaRPr kumimoji="1" lang="ja-JP" altLang="en-US"/>
        </a:p>
      </dgm:t>
    </dgm:pt>
    <dgm:pt modelId="{49EE1781-0CFD-4F5E-89BD-9C4FF4E3F338}" type="sibTrans" cxnId="{2D31CE22-5522-48E1-A5A8-04FBFAE362D3}">
      <dgm:prSet/>
      <dgm:spPr/>
      <dgm:t>
        <a:bodyPr/>
        <a:lstStyle/>
        <a:p>
          <a:endParaRPr kumimoji="1" lang="ja-JP" altLang="en-US"/>
        </a:p>
      </dgm:t>
    </dgm:pt>
    <dgm:pt modelId="{50FBCA9C-9FCC-409C-8C69-E340AB000610}">
      <dgm:prSet phldrT="[テキスト]" custT="1"/>
      <dgm:spPr>
        <a:noFill/>
        <a:ln w="38100">
          <a:solidFill>
            <a:schemeClr val="bg1"/>
          </a:solidFill>
        </a:ln>
      </dgm:spPr>
      <dgm:t>
        <a:bodyPr/>
        <a:lstStyle/>
        <a:p>
          <a:pPr>
            <a:buNone/>
          </a:pPr>
          <a:r>
            <a:rPr kumimoji="1"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</a:t>
          </a:r>
          <a:r>
            <a:rPr kumimoji="1" lang="ja-JP" altLang="en-US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週間後に記憶に残っているものは・・・</a:t>
          </a:r>
          <a:endParaRPr kumimoji="1" lang="en-US" altLang="ja-JP" sz="1800" dirty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5D177778-B86D-4F3F-A388-0914DAEE275A}" type="parTrans" cxnId="{CED9CB7C-E33B-4ABA-8BD1-7C070783EF68}">
      <dgm:prSet/>
      <dgm:spPr/>
      <dgm:t>
        <a:bodyPr/>
        <a:lstStyle/>
        <a:p>
          <a:endParaRPr kumimoji="1" lang="ja-JP" altLang="en-US"/>
        </a:p>
      </dgm:t>
    </dgm:pt>
    <dgm:pt modelId="{AC8ECBDB-BCFF-4C0B-9534-D74A234949A0}" type="sibTrans" cxnId="{CED9CB7C-E33B-4ABA-8BD1-7C070783EF68}">
      <dgm:prSet/>
      <dgm:spPr/>
      <dgm:t>
        <a:bodyPr/>
        <a:lstStyle/>
        <a:p>
          <a:endParaRPr kumimoji="1" lang="ja-JP" altLang="en-US"/>
        </a:p>
      </dgm:t>
    </dgm:pt>
    <dgm:pt modelId="{10D95524-6BB7-413D-8934-637DF194CA25}">
      <dgm:prSet phldrT="[テキスト]" custT="1"/>
      <dgm:spPr>
        <a:solidFill>
          <a:schemeClr val="bg1">
            <a:lumMod val="50000"/>
          </a:schemeClr>
        </a:solidFill>
        <a:ln w="38100">
          <a:solidFill>
            <a:schemeClr val="bg1"/>
          </a:solidFill>
        </a:ln>
      </dgm:spPr>
      <dgm:t>
        <a:bodyPr/>
        <a:lstStyle/>
        <a:p>
          <a:endParaRPr kumimoji="1" lang="en-US" altLang="ja-JP" sz="1800" dirty="0">
            <a:solidFill>
              <a:schemeClr val="bg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6EBCF4A1-04C1-464B-8C56-BF12CB15FC6A}" type="parTrans" cxnId="{76C75A2A-BF8D-460F-A278-B82D0B40C39D}">
      <dgm:prSet/>
      <dgm:spPr/>
      <dgm:t>
        <a:bodyPr/>
        <a:lstStyle/>
        <a:p>
          <a:endParaRPr kumimoji="1" lang="ja-JP" altLang="en-US"/>
        </a:p>
      </dgm:t>
    </dgm:pt>
    <dgm:pt modelId="{6D54E289-9394-4F06-8428-542491D4786F}" type="sibTrans" cxnId="{76C75A2A-BF8D-460F-A278-B82D0B40C39D}">
      <dgm:prSet/>
      <dgm:spPr/>
      <dgm:t>
        <a:bodyPr/>
        <a:lstStyle/>
        <a:p>
          <a:endParaRPr kumimoji="1" lang="ja-JP" altLang="en-US"/>
        </a:p>
      </dgm:t>
    </dgm:pt>
    <dgm:pt modelId="{F44B18EA-10C6-45BD-9E32-3076D44EABD3}">
      <dgm:prSet phldrT="[テキスト]" custT="1"/>
      <dgm:spPr>
        <a:noFill/>
        <a:ln w="38100">
          <a:solidFill>
            <a:schemeClr val="bg1"/>
          </a:solidFill>
        </a:ln>
      </dgm:spPr>
      <dgm:t>
        <a:bodyPr/>
        <a:lstStyle/>
        <a:p>
          <a:pPr>
            <a:buFontTx/>
            <a:buNone/>
          </a:pPr>
          <a:r>
            <a:rPr kumimoji="1" lang="ja-JP" altLang="en-US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聞いたもの                 </a:t>
          </a:r>
          <a:r>
            <a:rPr kumimoji="1"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20%</a:t>
          </a:r>
        </a:p>
      </dgm:t>
    </dgm:pt>
    <dgm:pt modelId="{05A8FB6B-ACD9-4D64-89E2-2CEF70D4F2D5}" type="parTrans" cxnId="{7E388083-2F01-439A-BF84-189CC70D2C89}">
      <dgm:prSet/>
      <dgm:spPr/>
      <dgm:t>
        <a:bodyPr/>
        <a:lstStyle/>
        <a:p>
          <a:endParaRPr kumimoji="1" lang="ja-JP" altLang="en-US"/>
        </a:p>
      </dgm:t>
    </dgm:pt>
    <dgm:pt modelId="{84029DC9-F3AA-447C-AC6F-32711D37A6C1}" type="sibTrans" cxnId="{7E388083-2F01-439A-BF84-189CC70D2C89}">
      <dgm:prSet/>
      <dgm:spPr/>
      <dgm:t>
        <a:bodyPr/>
        <a:lstStyle/>
        <a:p>
          <a:endParaRPr kumimoji="1" lang="ja-JP" altLang="en-US"/>
        </a:p>
      </dgm:t>
    </dgm:pt>
    <dgm:pt modelId="{0D4FA8BC-5E26-4ACC-AC04-F68FAF1EBC7D}">
      <dgm:prSet phldrT="[テキスト]" custT="1"/>
      <dgm:spPr>
        <a:noFill/>
        <a:ln w="38100">
          <a:solidFill>
            <a:schemeClr val="bg1"/>
          </a:solidFill>
        </a:ln>
      </dgm:spPr>
      <dgm:t>
        <a:bodyPr/>
        <a:lstStyle/>
        <a:p>
          <a:pPr>
            <a:buFontTx/>
            <a:buNone/>
          </a:pPr>
          <a:r>
            <a:rPr kumimoji="1" lang="ja-JP" altLang="en-US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見たもの                </a:t>
          </a:r>
          <a:r>
            <a:rPr kumimoji="1"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20%</a:t>
          </a:r>
        </a:p>
      </dgm:t>
    </dgm:pt>
    <dgm:pt modelId="{AAFA31BA-4C0E-4C89-84D5-85190C0FD7FF}" type="parTrans" cxnId="{14CDA759-3A0E-492B-9F1F-82A569CC0E2B}">
      <dgm:prSet/>
      <dgm:spPr/>
      <dgm:t>
        <a:bodyPr/>
        <a:lstStyle/>
        <a:p>
          <a:endParaRPr kumimoji="1" lang="ja-JP" altLang="en-US"/>
        </a:p>
      </dgm:t>
    </dgm:pt>
    <dgm:pt modelId="{8EE6645A-3B97-4C12-9329-CA2C44FB61B7}" type="sibTrans" cxnId="{14CDA759-3A0E-492B-9F1F-82A569CC0E2B}">
      <dgm:prSet/>
      <dgm:spPr/>
      <dgm:t>
        <a:bodyPr/>
        <a:lstStyle/>
        <a:p>
          <a:endParaRPr kumimoji="1" lang="ja-JP" altLang="en-US"/>
        </a:p>
      </dgm:t>
    </dgm:pt>
    <dgm:pt modelId="{7086014F-75D6-4914-AB3B-341D2621337D}">
      <dgm:prSet custT="1"/>
      <dgm:spPr>
        <a:noFill/>
        <a:ln w="38100">
          <a:solidFill>
            <a:schemeClr val="bg1"/>
          </a:solidFill>
        </a:ln>
      </dgm:spPr>
      <dgm:t>
        <a:bodyPr/>
        <a:lstStyle/>
        <a:p>
          <a:pPr>
            <a:buNone/>
          </a:pPr>
          <a:r>
            <a:rPr kumimoji="1" lang="ja-JP" altLang="en-US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言ったこと </a:t>
          </a:r>
          <a:br>
            <a:rPr kumimoji="1"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</a:br>
          <a:r>
            <a:rPr kumimoji="1"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      70%</a:t>
          </a:r>
          <a:endParaRPr kumimoji="1" lang="ja-JP" altLang="en-US" sz="1800" dirty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4CFD9C8F-0D0B-485C-8B4C-919B0D2BA60D}" type="parTrans" cxnId="{5B361BE9-80A5-4391-BF8D-CDC03372FC40}">
      <dgm:prSet/>
      <dgm:spPr/>
      <dgm:t>
        <a:bodyPr/>
        <a:lstStyle/>
        <a:p>
          <a:endParaRPr kumimoji="1" lang="ja-JP" altLang="en-US"/>
        </a:p>
      </dgm:t>
    </dgm:pt>
    <dgm:pt modelId="{84F1B067-A0B5-4D1F-86A5-8E8C08DA2E0D}" type="sibTrans" cxnId="{5B361BE9-80A5-4391-BF8D-CDC03372FC40}">
      <dgm:prSet/>
      <dgm:spPr/>
      <dgm:t>
        <a:bodyPr/>
        <a:lstStyle/>
        <a:p>
          <a:endParaRPr kumimoji="1" lang="ja-JP" altLang="en-US"/>
        </a:p>
      </dgm:t>
    </dgm:pt>
    <dgm:pt modelId="{400C4FC9-9954-456E-86F7-1742FEA6C979}" type="pres">
      <dgm:prSet presAssocID="{63BC98C4-2BB3-4F15-A7EA-0E5CD4D3316A}" presName="Name0" presStyleCnt="0">
        <dgm:presLayoutVars>
          <dgm:dir/>
          <dgm:animLvl val="lvl"/>
          <dgm:resizeHandles val="exact"/>
        </dgm:presLayoutVars>
      </dgm:prSet>
      <dgm:spPr/>
    </dgm:pt>
    <dgm:pt modelId="{FA68768A-5FCE-4A98-9EF8-8DF10BDCCA66}" type="pres">
      <dgm:prSet presAssocID="{10D95524-6BB7-413D-8934-637DF194CA25}" presName="Name8" presStyleCnt="0"/>
      <dgm:spPr/>
    </dgm:pt>
    <dgm:pt modelId="{3D0EED4A-EBE4-4E67-BA80-3F5F9CAC1FDE}" type="pres">
      <dgm:prSet presAssocID="{10D95524-6BB7-413D-8934-637DF194CA25}" presName="acctBkgd" presStyleLbl="alignAcc1" presStyleIdx="0" presStyleCnt="7"/>
      <dgm:spPr/>
    </dgm:pt>
    <dgm:pt modelId="{9AA6914F-5D4B-4A71-AA6B-ADFAF13F2A0D}" type="pres">
      <dgm:prSet presAssocID="{10D95524-6BB7-413D-8934-637DF194CA25}" presName="acctTx" presStyleLbl="alignAcc1" presStyleIdx="0" presStyleCnt="7">
        <dgm:presLayoutVars>
          <dgm:bulletEnabled val="1"/>
        </dgm:presLayoutVars>
      </dgm:prSet>
      <dgm:spPr/>
    </dgm:pt>
    <dgm:pt modelId="{155F5A32-2678-4FE5-BEC6-169BD066E896}" type="pres">
      <dgm:prSet presAssocID="{10D95524-6BB7-413D-8934-637DF194CA25}" presName="level" presStyleLbl="node1" presStyleIdx="0" presStyleCnt="7">
        <dgm:presLayoutVars>
          <dgm:chMax val="1"/>
          <dgm:bulletEnabled val="1"/>
        </dgm:presLayoutVars>
      </dgm:prSet>
      <dgm:spPr/>
    </dgm:pt>
    <dgm:pt modelId="{BD74BA7B-7DA8-4715-9BDC-AC2497989D5A}" type="pres">
      <dgm:prSet presAssocID="{10D95524-6BB7-413D-8934-637DF194CA2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32A934C-EEE7-484B-98D4-4E16318F3F1B}" type="pres">
      <dgm:prSet presAssocID="{69BD1C12-0A73-4335-B1B9-79AFF5A8F3E2}" presName="Name8" presStyleCnt="0"/>
      <dgm:spPr/>
    </dgm:pt>
    <dgm:pt modelId="{E4001A2F-17F5-4A6B-920E-42D3B778BCDA}" type="pres">
      <dgm:prSet presAssocID="{69BD1C12-0A73-4335-B1B9-79AFF5A8F3E2}" presName="acctBkgd" presStyleLbl="alignAcc1" presStyleIdx="1" presStyleCnt="7"/>
      <dgm:spPr/>
    </dgm:pt>
    <dgm:pt modelId="{9E877D89-16FA-461B-9424-253298849056}" type="pres">
      <dgm:prSet presAssocID="{69BD1C12-0A73-4335-B1B9-79AFF5A8F3E2}" presName="acctTx" presStyleLbl="alignAcc1" presStyleIdx="1" presStyleCnt="7">
        <dgm:presLayoutVars>
          <dgm:bulletEnabled val="1"/>
        </dgm:presLayoutVars>
      </dgm:prSet>
      <dgm:spPr/>
    </dgm:pt>
    <dgm:pt modelId="{DC4C9718-37CF-495D-904B-B196DBF422CD}" type="pres">
      <dgm:prSet presAssocID="{69BD1C12-0A73-4335-B1B9-79AFF5A8F3E2}" presName="level" presStyleLbl="node1" presStyleIdx="1" presStyleCnt="7">
        <dgm:presLayoutVars>
          <dgm:chMax val="1"/>
          <dgm:bulletEnabled val="1"/>
        </dgm:presLayoutVars>
      </dgm:prSet>
      <dgm:spPr/>
    </dgm:pt>
    <dgm:pt modelId="{DE5653C4-C18B-4D4B-A7DE-2B76E9B675BE}" type="pres">
      <dgm:prSet presAssocID="{69BD1C12-0A73-4335-B1B9-79AFF5A8F3E2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B74FF42-2A96-49EE-9A8E-58CC17E3977C}" type="pres">
      <dgm:prSet presAssocID="{E4D1E593-253A-44F7-B02A-59D55401DD90}" presName="Name8" presStyleCnt="0"/>
      <dgm:spPr/>
    </dgm:pt>
    <dgm:pt modelId="{F168B287-EAB2-4285-863B-30CB9F44FE47}" type="pres">
      <dgm:prSet presAssocID="{E4D1E593-253A-44F7-B02A-59D55401DD90}" presName="acctBkgd" presStyleLbl="alignAcc1" presStyleIdx="2" presStyleCnt="7"/>
      <dgm:spPr/>
    </dgm:pt>
    <dgm:pt modelId="{1532A2B9-45A2-4E37-97BC-5A62592A34A8}" type="pres">
      <dgm:prSet presAssocID="{E4D1E593-253A-44F7-B02A-59D55401DD90}" presName="acctTx" presStyleLbl="alignAcc1" presStyleIdx="2" presStyleCnt="7">
        <dgm:presLayoutVars>
          <dgm:bulletEnabled val="1"/>
        </dgm:presLayoutVars>
      </dgm:prSet>
      <dgm:spPr/>
    </dgm:pt>
    <dgm:pt modelId="{F3C7BA37-D550-4605-97C0-64F35BE34503}" type="pres">
      <dgm:prSet presAssocID="{E4D1E593-253A-44F7-B02A-59D55401DD90}" presName="level" presStyleLbl="node1" presStyleIdx="2" presStyleCnt="7">
        <dgm:presLayoutVars>
          <dgm:chMax val="1"/>
          <dgm:bulletEnabled val="1"/>
        </dgm:presLayoutVars>
      </dgm:prSet>
      <dgm:spPr/>
    </dgm:pt>
    <dgm:pt modelId="{077DCE88-B35E-4192-9213-7EFDF90C9F81}" type="pres">
      <dgm:prSet presAssocID="{E4D1E593-253A-44F7-B02A-59D55401DD9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AC41533A-5086-4A28-A752-EDA0C93D04F7}" type="pres">
      <dgm:prSet presAssocID="{4778A801-4C5C-4F60-B2E2-B49ADFFF6524}" presName="Name8" presStyleCnt="0"/>
      <dgm:spPr/>
    </dgm:pt>
    <dgm:pt modelId="{123698AB-5F1E-405F-87A4-0142BCA2A665}" type="pres">
      <dgm:prSet presAssocID="{4778A801-4C5C-4F60-B2E2-B49ADFFF6524}" presName="acctBkgd" presStyleLbl="alignAcc1" presStyleIdx="3" presStyleCnt="7"/>
      <dgm:spPr/>
    </dgm:pt>
    <dgm:pt modelId="{70A74B2A-7F2D-403E-92B5-CCF1AD76ACE1}" type="pres">
      <dgm:prSet presAssocID="{4778A801-4C5C-4F60-B2E2-B49ADFFF6524}" presName="acctTx" presStyleLbl="alignAcc1" presStyleIdx="3" presStyleCnt="7">
        <dgm:presLayoutVars>
          <dgm:bulletEnabled val="1"/>
        </dgm:presLayoutVars>
      </dgm:prSet>
      <dgm:spPr/>
    </dgm:pt>
    <dgm:pt modelId="{B3DB447D-ADDD-4961-B7F6-FA0A2D7F9864}" type="pres">
      <dgm:prSet presAssocID="{4778A801-4C5C-4F60-B2E2-B49ADFFF6524}" presName="level" presStyleLbl="node1" presStyleIdx="3" presStyleCnt="7">
        <dgm:presLayoutVars>
          <dgm:chMax val="1"/>
          <dgm:bulletEnabled val="1"/>
        </dgm:presLayoutVars>
      </dgm:prSet>
      <dgm:spPr/>
    </dgm:pt>
    <dgm:pt modelId="{5D2133F6-7831-4B86-9398-960E68B44B50}" type="pres">
      <dgm:prSet presAssocID="{4778A801-4C5C-4F60-B2E2-B49ADFFF652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778DF6A-C329-41C7-A9AE-E8EC63D171D4}" type="pres">
      <dgm:prSet presAssocID="{0297421C-7E98-44A0-9F2A-954A6D3596E2}" presName="Name8" presStyleCnt="0"/>
      <dgm:spPr/>
    </dgm:pt>
    <dgm:pt modelId="{24FB7FAF-FBEA-4A6D-BAC7-67D368CBB509}" type="pres">
      <dgm:prSet presAssocID="{0297421C-7E98-44A0-9F2A-954A6D3596E2}" presName="acctBkgd" presStyleLbl="alignAcc1" presStyleIdx="4" presStyleCnt="7"/>
      <dgm:spPr/>
    </dgm:pt>
    <dgm:pt modelId="{1A391602-2E7B-431C-A91C-6EEDF62B6D4A}" type="pres">
      <dgm:prSet presAssocID="{0297421C-7E98-44A0-9F2A-954A6D3596E2}" presName="acctTx" presStyleLbl="alignAcc1" presStyleIdx="4" presStyleCnt="7">
        <dgm:presLayoutVars>
          <dgm:bulletEnabled val="1"/>
        </dgm:presLayoutVars>
      </dgm:prSet>
      <dgm:spPr/>
    </dgm:pt>
    <dgm:pt modelId="{27731679-A6EC-46EA-BA5F-03AE58C32F31}" type="pres">
      <dgm:prSet presAssocID="{0297421C-7E98-44A0-9F2A-954A6D3596E2}" presName="level" presStyleLbl="node1" presStyleIdx="4" presStyleCnt="7" custScaleY="323800">
        <dgm:presLayoutVars>
          <dgm:chMax val="1"/>
          <dgm:bulletEnabled val="1"/>
        </dgm:presLayoutVars>
      </dgm:prSet>
      <dgm:spPr/>
    </dgm:pt>
    <dgm:pt modelId="{73E59741-A9D7-411A-8621-63BFC931BD5A}" type="pres">
      <dgm:prSet presAssocID="{0297421C-7E98-44A0-9F2A-954A6D3596E2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35BB988-2A88-4EB7-9729-2918CA3323E3}" type="pres">
      <dgm:prSet presAssocID="{4827DC97-CE8E-4E14-AC7D-86F34E9F8EB9}" presName="Name8" presStyleCnt="0"/>
      <dgm:spPr/>
    </dgm:pt>
    <dgm:pt modelId="{1286DE01-CEC4-416C-89F9-B703D3C6EF18}" type="pres">
      <dgm:prSet presAssocID="{4827DC97-CE8E-4E14-AC7D-86F34E9F8EB9}" presName="acctBkgd" presStyleLbl="alignAcc1" presStyleIdx="5" presStyleCnt="7"/>
      <dgm:spPr/>
    </dgm:pt>
    <dgm:pt modelId="{7846F17C-92EE-43F8-A718-504B72CEF875}" type="pres">
      <dgm:prSet presAssocID="{4827DC97-CE8E-4E14-AC7D-86F34E9F8EB9}" presName="acctTx" presStyleLbl="alignAcc1" presStyleIdx="5" presStyleCnt="7">
        <dgm:presLayoutVars>
          <dgm:bulletEnabled val="1"/>
        </dgm:presLayoutVars>
      </dgm:prSet>
      <dgm:spPr/>
    </dgm:pt>
    <dgm:pt modelId="{C7BEB747-5AE8-4304-8043-EB0F41561F0E}" type="pres">
      <dgm:prSet presAssocID="{4827DC97-CE8E-4E14-AC7D-86F34E9F8EB9}" presName="level" presStyleLbl="node1" presStyleIdx="5" presStyleCnt="7" custScaleY="190336">
        <dgm:presLayoutVars>
          <dgm:chMax val="1"/>
          <dgm:bulletEnabled val="1"/>
        </dgm:presLayoutVars>
      </dgm:prSet>
      <dgm:spPr/>
    </dgm:pt>
    <dgm:pt modelId="{E7B8E369-DEB9-4B84-B4BA-C9281C001BCD}" type="pres">
      <dgm:prSet presAssocID="{4827DC97-CE8E-4E14-AC7D-86F34E9F8EB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A3745299-BC3E-479F-8102-484037B8C52E}" type="pres">
      <dgm:prSet presAssocID="{5A6C8259-BBB1-464F-AB29-C3F5D6A661BB}" presName="Name8" presStyleCnt="0"/>
      <dgm:spPr/>
    </dgm:pt>
    <dgm:pt modelId="{06224F55-0A61-452A-A567-0CFBE514FBCA}" type="pres">
      <dgm:prSet presAssocID="{5A6C8259-BBB1-464F-AB29-C3F5D6A661BB}" presName="acctBkgd" presStyleLbl="alignAcc1" presStyleIdx="6" presStyleCnt="7"/>
      <dgm:spPr/>
    </dgm:pt>
    <dgm:pt modelId="{6DC0AFFC-5738-4B0E-8DD2-CAECA0D03082}" type="pres">
      <dgm:prSet presAssocID="{5A6C8259-BBB1-464F-AB29-C3F5D6A661BB}" presName="acctTx" presStyleLbl="alignAcc1" presStyleIdx="6" presStyleCnt="7">
        <dgm:presLayoutVars>
          <dgm:bulletEnabled val="1"/>
        </dgm:presLayoutVars>
      </dgm:prSet>
      <dgm:spPr/>
    </dgm:pt>
    <dgm:pt modelId="{3F6A212A-ED07-47C1-9C3A-C7B380EA6AEF}" type="pres">
      <dgm:prSet presAssocID="{5A6C8259-BBB1-464F-AB29-C3F5D6A661BB}" presName="level" presStyleLbl="node1" presStyleIdx="6" presStyleCnt="7" custScaleY="234089">
        <dgm:presLayoutVars>
          <dgm:chMax val="1"/>
          <dgm:bulletEnabled val="1"/>
        </dgm:presLayoutVars>
      </dgm:prSet>
      <dgm:spPr/>
    </dgm:pt>
    <dgm:pt modelId="{E48BF13E-B6D3-4F07-A591-952AAC241E51}" type="pres">
      <dgm:prSet presAssocID="{5A6C8259-BBB1-464F-AB29-C3F5D6A661BB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1C52F500-DCC5-491E-B450-BBA11737E51E}" type="presOf" srcId="{0297421C-7E98-44A0-9F2A-954A6D3596E2}" destId="{27731679-A6EC-46EA-BA5F-03AE58C32F31}" srcOrd="0" destOrd="0" presId="urn:microsoft.com/office/officeart/2005/8/layout/pyramid1"/>
    <dgm:cxn modelId="{E21C8F04-2469-444B-AA1D-F68F39995360}" srcId="{63BC98C4-2BB3-4F15-A7EA-0E5CD4D3316A}" destId="{4778A801-4C5C-4F60-B2E2-B49ADFFF6524}" srcOrd="3" destOrd="0" parTransId="{F0EED067-51FC-4E89-9F92-8C9966531605}" sibTransId="{510C400B-6E06-4E82-BB94-D0835F8C22B1}"/>
    <dgm:cxn modelId="{51D6DC0A-EB38-46BA-9B43-2F3F9B4E3DB8}" type="presOf" srcId="{4778A801-4C5C-4F60-B2E2-B49ADFFF6524}" destId="{5D2133F6-7831-4B86-9398-960E68B44B50}" srcOrd="1" destOrd="0" presId="urn:microsoft.com/office/officeart/2005/8/layout/pyramid1"/>
    <dgm:cxn modelId="{78794211-60FE-44CA-99CB-408936A34B0B}" type="presOf" srcId="{87C3F16F-4784-4A61-9453-61652726FECD}" destId="{24FB7FAF-FBEA-4A6D-BAC7-67D368CBB509}" srcOrd="0" destOrd="0" presId="urn:microsoft.com/office/officeart/2005/8/layout/pyramid1"/>
    <dgm:cxn modelId="{6243F717-239D-416C-9D5D-B6B0735E89FD}" srcId="{5A6C8259-BBB1-464F-AB29-C3F5D6A661BB}" destId="{777CCF09-63BA-444B-A7CE-C80F39386570}" srcOrd="0" destOrd="0" parTransId="{26375EF8-AE6E-49A2-A1E2-F69C5CE0269C}" sibTransId="{923E4EC9-0464-421D-8A41-C872463EDA58}"/>
    <dgm:cxn modelId="{6FB0E719-0F25-47FA-A99F-D20217A9D217}" type="presOf" srcId="{69BD1C12-0A73-4335-B1B9-79AFF5A8F3E2}" destId="{DC4C9718-37CF-495D-904B-B196DBF422CD}" srcOrd="0" destOrd="0" presId="urn:microsoft.com/office/officeart/2005/8/layout/pyramid1"/>
    <dgm:cxn modelId="{2D31CE22-5522-48E1-A5A8-04FBFAE362D3}" srcId="{63BC98C4-2BB3-4F15-A7EA-0E5CD4D3316A}" destId="{5A6C8259-BBB1-464F-AB29-C3F5D6A661BB}" srcOrd="6" destOrd="0" parTransId="{3913185A-A1E1-47AC-9E0E-DDF7ADF701BF}" sibTransId="{49EE1781-0CFD-4F5E-89BD-9C4FF4E3F338}"/>
    <dgm:cxn modelId="{E0DE4E25-0BE1-4580-AAB4-35CD489B50F7}" type="presOf" srcId="{3E632589-E7A8-4A79-8840-EF878C4C5F74}" destId="{9E877D89-16FA-461B-9424-253298849056}" srcOrd="1" destOrd="0" presId="urn:microsoft.com/office/officeart/2005/8/layout/pyramid1"/>
    <dgm:cxn modelId="{76C75A2A-BF8D-460F-A278-B82D0B40C39D}" srcId="{63BC98C4-2BB3-4F15-A7EA-0E5CD4D3316A}" destId="{10D95524-6BB7-413D-8934-637DF194CA25}" srcOrd="0" destOrd="0" parTransId="{6EBCF4A1-04C1-464B-8C56-BF12CB15FC6A}" sibTransId="{6D54E289-9394-4F06-8428-542491D4786F}"/>
    <dgm:cxn modelId="{CA91142B-DE05-4376-AF08-87CDB2087BDD}" type="presOf" srcId="{7086014F-75D6-4914-AB3B-341D2621337D}" destId="{7846F17C-92EE-43F8-A718-504B72CEF875}" srcOrd="1" destOrd="0" presId="urn:microsoft.com/office/officeart/2005/8/layout/pyramid1"/>
    <dgm:cxn modelId="{4060DC2B-08C9-464B-9687-2D62FE1B6CC6}" type="presOf" srcId="{50FBCA9C-9FCC-409C-8C69-E340AB000610}" destId="{9AA6914F-5D4B-4A71-AA6B-ADFAF13F2A0D}" srcOrd="1" destOrd="0" presId="urn:microsoft.com/office/officeart/2005/8/layout/pyramid1"/>
    <dgm:cxn modelId="{DE2E5B2C-8C35-451E-91F3-3671602D975C}" type="presOf" srcId="{F44B18EA-10C6-45BD-9E32-3076D44EABD3}" destId="{1532A2B9-45A2-4E37-97BC-5A62592A34A8}" srcOrd="1" destOrd="0" presId="urn:microsoft.com/office/officeart/2005/8/layout/pyramid1"/>
    <dgm:cxn modelId="{4E8F7D36-AA5A-4E3C-9555-9EECDEDE900A}" type="presOf" srcId="{5A6C8259-BBB1-464F-AB29-C3F5D6A661BB}" destId="{3F6A212A-ED07-47C1-9C3A-C7B380EA6AEF}" srcOrd="0" destOrd="0" presId="urn:microsoft.com/office/officeart/2005/8/layout/pyramid1"/>
    <dgm:cxn modelId="{EA7F9136-A51B-41C7-BF5A-9A6B1DE9B019}" type="presOf" srcId="{4778A801-4C5C-4F60-B2E2-B49ADFFF6524}" destId="{B3DB447D-ADDD-4961-B7F6-FA0A2D7F9864}" srcOrd="0" destOrd="0" presId="urn:microsoft.com/office/officeart/2005/8/layout/pyramid1"/>
    <dgm:cxn modelId="{864DCB37-94EF-43BC-B85B-A081C4B72849}" type="presOf" srcId="{E4D1E593-253A-44F7-B02A-59D55401DD90}" destId="{F3C7BA37-D550-4605-97C0-64F35BE34503}" srcOrd="0" destOrd="0" presId="urn:microsoft.com/office/officeart/2005/8/layout/pyramid1"/>
    <dgm:cxn modelId="{56DD885C-779D-4168-A040-DB33B4625F59}" type="presOf" srcId="{63BC98C4-2BB3-4F15-A7EA-0E5CD4D3316A}" destId="{400C4FC9-9954-456E-86F7-1742FEA6C979}" srcOrd="0" destOrd="0" presId="urn:microsoft.com/office/officeart/2005/8/layout/pyramid1"/>
    <dgm:cxn modelId="{06156A50-D85F-4D43-9832-DAE74C86411A}" type="presOf" srcId="{F44B18EA-10C6-45BD-9E32-3076D44EABD3}" destId="{F168B287-EAB2-4285-863B-30CB9F44FE47}" srcOrd="0" destOrd="0" presId="urn:microsoft.com/office/officeart/2005/8/layout/pyramid1"/>
    <dgm:cxn modelId="{14CDA759-3A0E-492B-9F1F-82A569CC0E2B}" srcId="{4778A801-4C5C-4F60-B2E2-B49ADFFF6524}" destId="{0D4FA8BC-5E26-4ACC-AC04-F68FAF1EBC7D}" srcOrd="0" destOrd="0" parTransId="{AAFA31BA-4C0E-4C89-84D5-85190C0FD7FF}" sibTransId="{8EE6645A-3B97-4C12-9329-CA2C44FB61B7}"/>
    <dgm:cxn modelId="{CED9CB7C-E33B-4ABA-8BD1-7C070783EF68}" srcId="{10D95524-6BB7-413D-8934-637DF194CA25}" destId="{50FBCA9C-9FCC-409C-8C69-E340AB000610}" srcOrd="0" destOrd="0" parTransId="{5D177778-B86D-4F3F-A388-0914DAEE275A}" sibTransId="{AC8ECBDB-BCFF-4C0B-9534-D74A234949A0}"/>
    <dgm:cxn modelId="{39BE007D-0FD7-4A59-B6B5-97A3B9C963F3}" type="presOf" srcId="{87C3F16F-4784-4A61-9453-61652726FECD}" destId="{1A391602-2E7B-431C-A91C-6EEDF62B6D4A}" srcOrd="1" destOrd="0" presId="urn:microsoft.com/office/officeart/2005/8/layout/pyramid1"/>
    <dgm:cxn modelId="{BB629A81-C188-4DDF-991A-95D1FF4DDDE8}" srcId="{0297421C-7E98-44A0-9F2A-954A6D3596E2}" destId="{87C3F16F-4784-4A61-9453-61652726FECD}" srcOrd="0" destOrd="0" parTransId="{960F5907-C2C7-4D5B-ACA6-E44CED5F5F19}" sibTransId="{5B6680F8-B0C7-4096-A54B-C0B62A3EBC67}"/>
    <dgm:cxn modelId="{B9583583-5198-43DC-9468-0303DF128EAB}" type="presOf" srcId="{10D95524-6BB7-413D-8934-637DF194CA25}" destId="{BD74BA7B-7DA8-4715-9BDC-AC2497989D5A}" srcOrd="1" destOrd="0" presId="urn:microsoft.com/office/officeart/2005/8/layout/pyramid1"/>
    <dgm:cxn modelId="{7E388083-2F01-439A-BF84-189CC70D2C89}" srcId="{E4D1E593-253A-44F7-B02A-59D55401DD90}" destId="{F44B18EA-10C6-45BD-9E32-3076D44EABD3}" srcOrd="0" destOrd="0" parTransId="{05A8FB6B-ACD9-4D64-89E2-2CEF70D4F2D5}" sibTransId="{84029DC9-F3AA-447C-AC6F-32711D37A6C1}"/>
    <dgm:cxn modelId="{E5031584-C5CE-4A09-B009-03F43D18B931}" type="presOf" srcId="{777CCF09-63BA-444B-A7CE-C80F39386570}" destId="{06224F55-0A61-452A-A567-0CFBE514FBCA}" srcOrd="0" destOrd="0" presId="urn:microsoft.com/office/officeart/2005/8/layout/pyramid1"/>
    <dgm:cxn modelId="{521D7F84-5BC8-4A37-8A5B-428B50FAA823}" type="presOf" srcId="{0D4FA8BC-5E26-4ACC-AC04-F68FAF1EBC7D}" destId="{70A74B2A-7F2D-403E-92B5-CCF1AD76ACE1}" srcOrd="1" destOrd="0" presId="urn:microsoft.com/office/officeart/2005/8/layout/pyramid1"/>
    <dgm:cxn modelId="{E4C98993-48B5-408F-8FDB-DDA3C82788C5}" type="presOf" srcId="{5A6C8259-BBB1-464F-AB29-C3F5D6A661BB}" destId="{E48BF13E-B6D3-4F07-A591-952AAC241E51}" srcOrd="1" destOrd="0" presId="urn:microsoft.com/office/officeart/2005/8/layout/pyramid1"/>
    <dgm:cxn modelId="{FF76FA93-91E2-425D-BCEA-6B1723F0A150}" type="presOf" srcId="{7086014F-75D6-4914-AB3B-341D2621337D}" destId="{1286DE01-CEC4-416C-89F9-B703D3C6EF18}" srcOrd="0" destOrd="0" presId="urn:microsoft.com/office/officeart/2005/8/layout/pyramid1"/>
    <dgm:cxn modelId="{C661E29B-8F62-42F1-8700-040F09038159}" type="presOf" srcId="{777CCF09-63BA-444B-A7CE-C80F39386570}" destId="{6DC0AFFC-5738-4B0E-8DD2-CAECA0D03082}" srcOrd="1" destOrd="0" presId="urn:microsoft.com/office/officeart/2005/8/layout/pyramid1"/>
    <dgm:cxn modelId="{3AA19EA8-E8EC-44AE-89DB-4DB89A3EE74C}" srcId="{69BD1C12-0A73-4335-B1B9-79AFF5A8F3E2}" destId="{3E632589-E7A8-4A79-8840-EF878C4C5F74}" srcOrd="0" destOrd="0" parTransId="{B4C1FDC8-5DC4-453E-BB55-D8C58116F618}" sibTransId="{D2A3D718-102D-477F-B5A9-BF12797F7B94}"/>
    <dgm:cxn modelId="{CC675FA9-07D4-4A84-A8A0-13622066531F}" type="presOf" srcId="{50FBCA9C-9FCC-409C-8C69-E340AB000610}" destId="{3D0EED4A-EBE4-4E67-BA80-3F5F9CAC1FDE}" srcOrd="0" destOrd="0" presId="urn:microsoft.com/office/officeart/2005/8/layout/pyramid1"/>
    <dgm:cxn modelId="{6A1DA8AE-7E10-4B1D-B66A-C388940812F2}" type="presOf" srcId="{3E632589-E7A8-4A79-8840-EF878C4C5F74}" destId="{E4001A2F-17F5-4A6B-920E-42D3B778BCDA}" srcOrd="0" destOrd="0" presId="urn:microsoft.com/office/officeart/2005/8/layout/pyramid1"/>
    <dgm:cxn modelId="{A92BC6B1-538B-44CD-A2D7-1793213469D5}" type="presOf" srcId="{4827DC97-CE8E-4E14-AC7D-86F34E9F8EB9}" destId="{C7BEB747-5AE8-4304-8043-EB0F41561F0E}" srcOrd="0" destOrd="0" presId="urn:microsoft.com/office/officeart/2005/8/layout/pyramid1"/>
    <dgm:cxn modelId="{73996DB7-8D4C-48E8-A3B3-6F3B1FB78C8B}" type="presOf" srcId="{69BD1C12-0A73-4335-B1B9-79AFF5A8F3E2}" destId="{DE5653C4-C18B-4D4B-A7DE-2B76E9B675BE}" srcOrd="1" destOrd="0" presId="urn:microsoft.com/office/officeart/2005/8/layout/pyramid1"/>
    <dgm:cxn modelId="{DE54C2C2-EFF9-488D-A642-F203406E2DA2}" type="presOf" srcId="{E4D1E593-253A-44F7-B02A-59D55401DD90}" destId="{077DCE88-B35E-4192-9213-7EFDF90C9F81}" srcOrd="1" destOrd="0" presId="urn:microsoft.com/office/officeart/2005/8/layout/pyramid1"/>
    <dgm:cxn modelId="{D4D045C8-5784-4D71-847E-C683F7DE3B0A}" srcId="{63BC98C4-2BB3-4F15-A7EA-0E5CD4D3316A}" destId="{0297421C-7E98-44A0-9F2A-954A6D3596E2}" srcOrd="4" destOrd="0" parTransId="{B89A3453-9505-4E08-A4B7-B05C3AB9B14D}" sibTransId="{D39CAB5F-2CB4-48C0-BE2E-20F1AB0C5B6F}"/>
    <dgm:cxn modelId="{7924B2D8-E719-4AEA-B2FD-730F91FDE606}" srcId="{63BC98C4-2BB3-4F15-A7EA-0E5CD4D3316A}" destId="{4827DC97-CE8E-4E14-AC7D-86F34E9F8EB9}" srcOrd="5" destOrd="0" parTransId="{F0B9981E-B083-43FB-BD82-B92A82A73C27}" sibTransId="{EC453A73-19D7-4C3B-BCA0-44319FB0478E}"/>
    <dgm:cxn modelId="{3FA508E4-CD4D-47FE-AEE2-A7D393610B58}" srcId="{63BC98C4-2BB3-4F15-A7EA-0E5CD4D3316A}" destId="{E4D1E593-253A-44F7-B02A-59D55401DD90}" srcOrd="2" destOrd="0" parTransId="{23B5F6F6-6B83-4FC3-A8E0-5612E3F5F927}" sibTransId="{16ED08F1-882A-4557-AA3D-A51022447D32}"/>
    <dgm:cxn modelId="{183807E9-AFDC-4A9B-BC49-916807D02E1B}" srcId="{63BC98C4-2BB3-4F15-A7EA-0E5CD4D3316A}" destId="{69BD1C12-0A73-4335-B1B9-79AFF5A8F3E2}" srcOrd="1" destOrd="0" parTransId="{49585363-CE0E-406C-914A-EE2974FBC941}" sibTransId="{5D2D174B-28DE-4186-A100-906C37F08A71}"/>
    <dgm:cxn modelId="{5B361BE9-80A5-4391-BF8D-CDC03372FC40}" srcId="{4827DC97-CE8E-4E14-AC7D-86F34E9F8EB9}" destId="{7086014F-75D6-4914-AB3B-341D2621337D}" srcOrd="0" destOrd="0" parTransId="{4CFD9C8F-0D0B-485C-8B4C-919B0D2BA60D}" sibTransId="{84F1B067-A0B5-4D1F-86A5-8E8C08DA2E0D}"/>
    <dgm:cxn modelId="{0C49B3F3-84A3-4D0D-A593-390BBADDC9CE}" type="presOf" srcId="{0D4FA8BC-5E26-4ACC-AC04-F68FAF1EBC7D}" destId="{123698AB-5F1E-405F-87A4-0142BCA2A665}" srcOrd="0" destOrd="0" presId="urn:microsoft.com/office/officeart/2005/8/layout/pyramid1"/>
    <dgm:cxn modelId="{0CF9DAF5-67BD-4A33-8573-352250D11186}" type="presOf" srcId="{10D95524-6BB7-413D-8934-637DF194CA25}" destId="{155F5A32-2678-4FE5-BEC6-169BD066E896}" srcOrd="0" destOrd="0" presId="urn:microsoft.com/office/officeart/2005/8/layout/pyramid1"/>
    <dgm:cxn modelId="{AA2770F7-B101-42BE-B884-95A9782BBDB1}" type="presOf" srcId="{4827DC97-CE8E-4E14-AC7D-86F34E9F8EB9}" destId="{E7B8E369-DEB9-4B84-B4BA-C9281C001BCD}" srcOrd="1" destOrd="0" presId="urn:microsoft.com/office/officeart/2005/8/layout/pyramid1"/>
    <dgm:cxn modelId="{3881FFFE-B97E-4361-B186-29122B4D5EB2}" type="presOf" srcId="{0297421C-7E98-44A0-9F2A-954A6D3596E2}" destId="{73E59741-A9D7-411A-8621-63BFC931BD5A}" srcOrd="1" destOrd="0" presId="urn:microsoft.com/office/officeart/2005/8/layout/pyramid1"/>
    <dgm:cxn modelId="{E4C4939F-52CA-4D30-A240-967DEBB13F12}" type="presParOf" srcId="{400C4FC9-9954-456E-86F7-1742FEA6C979}" destId="{FA68768A-5FCE-4A98-9EF8-8DF10BDCCA66}" srcOrd="0" destOrd="0" presId="urn:microsoft.com/office/officeart/2005/8/layout/pyramid1"/>
    <dgm:cxn modelId="{BB1BCFC9-EDE3-4F4E-866D-2E1FC479ED38}" type="presParOf" srcId="{FA68768A-5FCE-4A98-9EF8-8DF10BDCCA66}" destId="{3D0EED4A-EBE4-4E67-BA80-3F5F9CAC1FDE}" srcOrd="0" destOrd="0" presId="urn:microsoft.com/office/officeart/2005/8/layout/pyramid1"/>
    <dgm:cxn modelId="{B6BE12F8-75C0-47A4-B918-65D518611FFD}" type="presParOf" srcId="{FA68768A-5FCE-4A98-9EF8-8DF10BDCCA66}" destId="{9AA6914F-5D4B-4A71-AA6B-ADFAF13F2A0D}" srcOrd="1" destOrd="0" presId="urn:microsoft.com/office/officeart/2005/8/layout/pyramid1"/>
    <dgm:cxn modelId="{CEB12D4E-3A04-4B64-8813-CD4D77C1FE7D}" type="presParOf" srcId="{FA68768A-5FCE-4A98-9EF8-8DF10BDCCA66}" destId="{155F5A32-2678-4FE5-BEC6-169BD066E896}" srcOrd="2" destOrd="0" presId="urn:microsoft.com/office/officeart/2005/8/layout/pyramid1"/>
    <dgm:cxn modelId="{6E12E4E0-16A6-4D90-BFE8-17AC9C224AB0}" type="presParOf" srcId="{FA68768A-5FCE-4A98-9EF8-8DF10BDCCA66}" destId="{BD74BA7B-7DA8-4715-9BDC-AC2497989D5A}" srcOrd="3" destOrd="0" presId="urn:microsoft.com/office/officeart/2005/8/layout/pyramid1"/>
    <dgm:cxn modelId="{A062DD42-5F04-4ECE-9E68-8A09813242AB}" type="presParOf" srcId="{400C4FC9-9954-456E-86F7-1742FEA6C979}" destId="{632A934C-EEE7-484B-98D4-4E16318F3F1B}" srcOrd="1" destOrd="0" presId="urn:microsoft.com/office/officeart/2005/8/layout/pyramid1"/>
    <dgm:cxn modelId="{9C4DFF4E-9A37-4A2E-8D50-2153EC0631AB}" type="presParOf" srcId="{632A934C-EEE7-484B-98D4-4E16318F3F1B}" destId="{E4001A2F-17F5-4A6B-920E-42D3B778BCDA}" srcOrd="0" destOrd="0" presId="urn:microsoft.com/office/officeart/2005/8/layout/pyramid1"/>
    <dgm:cxn modelId="{0EA6DE70-CFA1-47CB-8339-1E8CF9848C39}" type="presParOf" srcId="{632A934C-EEE7-484B-98D4-4E16318F3F1B}" destId="{9E877D89-16FA-461B-9424-253298849056}" srcOrd="1" destOrd="0" presId="urn:microsoft.com/office/officeart/2005/8/layout/pyramid1"/>
    <dgm:cxn modelId="{5CA44315-0652-4727-BA08-74B82D45E747}" type="presParOf" srcId="{632A934C-EEE7-484B-98D4-4E16318F3F1B}" destId="{DC4C9718-37CF-495D-904B-B196DBF422CD}" srcOrd="2" destOrd="0" presId="urn:microsoft.com/office/officeart/2005/8/layout/pyramid1"/>
    <dgm:cxn modelId="{98268C80-707C-43C9-9724-9162E0558E9F}" type="presParOf" srcId="{632A934C-EEE7-484B-98D4-4E16318F3F1B}" destId="{DE5653C4-C18B-4D4B-A7DE-2B76E9B675BE}" srcOrd="3" destOrd="0" presId="urn:microsoft.com/office/officeart/2005/8/layout/pyramid1"/>
    <dgm:cxn modelId="{705A22B0-707D-4251-BAB9-908CBC629233}" type="presParOf" srcId="{400C4FC9-9954-456E-86F7-1742FEA6C979}" destId="{4B74FF42-2A96-49EE-9A8E-58CC17E3977C}" srcOrd="2" destOrd="0" presId="urn:microsoft.com/office/officeart/2005/8/layout/pyramid1"/>
    <dgm:cxn modelId="{09113F25-5F7E-4FAA-85F9-3CAF210B87B2}" type="presParOf" srcId="{4B74FF42-2A96-49EE-9A8E-58CC17E3977C}" destId="{F168B287-EAB2-4285-863B-30CB9F44FE47}" srcOrd="0" destOrd="0" presId="urn:microsoft.com/office/officeart/2005/8/layout/pyramid1"/>
    <dgm:cxn modelId="{A62220CC-1887-4D71-B8D4-E2659364D606}" type="presParOf" srcId="{4B74FF42-2A96-49EE-9A8E-58CC17E3977C}" destId="{1532A2B9-45A2-4E37-97BC-5A62592A34A8}" srcOrd="1" destOrd="0" presId="urn:microsoft.com/office/officeart/2005/8/layout/pyramid1"/>
    <dgm:cxn modelId="{8865AD7B-3A88-4E65-B86D-AE16D75C5481}" type="presParOf" srcId="{4B74FF42-2A96-49EE-9A8E-58CC17E3977C}" destId="{F3C7BA37-D550-4605-97C0-64F35BE34503}" srcOrd="2" destOrd="0" presId="urn:microsoft.com/office/officeart/2005/8/layout/pyramid1"/>
    <dgm:cxn modelId="{BD82C19F-7974-413B-BF64-2B443DEB3C2E}" type="presParOf" srcId="{4B74FF42-2A96-49EE-9A8E-58CC17E3977C}" destId="{077DCE88-B35E-4192-9213-7EFDF90C9F81}" srcOrd="3" destOrd="0" presId="urn:microsoft.com/office/officeart/2005/8/layout/pyramid1"/>
    <dgm:cxn modelId="{78B0C7E0-B6F8-4322-B285-EC795476B7CF}" type="presParOf" srcId="{400C4FC9-9954-456E-86F7-1742FEA6C979}" destId="{AC41533A-5086-4A28-A752-EDA0C93D04F7}" srcOrd="3" destOrd="0" presId="urn:microsoft.com/office/officeart/2005/8/layout/pyramid1"/>
    <dgm:cxn modelId="{140BE962-5DFA-4A84-9955-88F48188DCAE}" type="presParOf" srcId="{AC41533A-5086-4A28-A752-EDA0C93D04F7}" destId="{123698AB-5F1E-405F-87A4-0142BCA2A665}" srcOrd="0" destOrd="0" presId="urn:microsoft.com/office/officeart/2005/8/layout/pyramid1"/>
    <dgm:cxn modelId="{EF582538-46F1-47AB-B7CE-3AF26DFF71C0}" type="presParOf" srcId="{AC41533A-5086-4A28-A752-EDA0C93D04F7}" destId="{70A74B2A-7F2D-403E-92B5-CCF1AD76ACE1}" srcOrd="1" destOrd="0" presId="urn:microsoft.com/office/officeart/2005/8/layout/pyramid1"/>
    <dgm:cxn modelId="{3F0EAF62-8B49-4737-B20E-C203CCEB638C}" type="presParOf" srcId="{AC41533A-5086-4A28-A752-EDA0C93D04F7}" destId="{B3DB447D-ADDD-4961-B7F6-FA0A2D7F9864}" srcOrd="2" destOrd="0" presId="urn:microsoft.com/office/officeart/2005/8/layout/pyramid1"/>
    <dgm:cxn modelId="{414E5C0C-18AA-4362-88EB-52CEDAE5C368}" type="presParOf" srcId="{AC41533A-5086-4A28-A752-EDA0C93D04F7}" destId="{5D2133F6-7831-4B86-9398-960E68B44B50}" srcOrd="3" destOrd="0" presId="urn:microsoft.com/office/officeart/2005/8/layout/pyramid1"/>
    <dgm:cxn modelId="{86FE4755-DB10-49CE-AD3C-99365B6F97F6}" type="presParOf" srcId="{400C4FC9-9954-456E-86F7-1742FEA6C979}" destId="{E778DF6A-C329-41C7-A9AE-E8EC63D171D4}" srcOrd="4" destOrd="0" presId="urn:microsoft.com/office/officeart/2005/8/layout/pyramid1"/>
    <dgm:cxn modelId="{6FB6E789-BF6B-46C6-A0D9-AF278257A82F}" type="presParOf" srcId="{E778DF6A-C329-41C7-A9AE-E8EC63D171D4}" destId="{24FB7FAF-FBEA-4A6D-BAC7-67D368CBB509}" srcOrd="0" destOrd="0" presId="urn:microsoft.com/office/officeart/2005/8/layout/pyramid1"/>
    <dgm:cxn modelId="{2AACCB8B-5EEA-45EF-AA98-98AB8DE19F63}" type="presParOf" srcId="{E778DF6A-C329-41C7-A9AE-E8EC63D171D4}" destId="{1A391602-2E7B-431C-A91C-6EEDF62B6D4A}" srcOrd="1" destOrd="0" presId="urn:microsoft.com/office/officeart/2005/8/layout/pyramid1"/>
    <dgm:cxn modelId="{2C205941-0C2B-45B5-8F37-64FF567E7FDA}" type="presParOf" srcId="{E778DF6A-C329-41C7-A9AE-E8EC63D171D4}" destId="{27731679-A6EC-46EA-BA5F-03AE58C32F31}" srcOrd="2" destOrd="0" presId="urn:microsoft.com/office/officeart/2005/8/layout/pyramid1"/>
    <dgm:cxn modelId="{82FA2505-8835-418F-955C-7EF72BAA7AFC}" type="presParOf" srcId="{E778DF6A-C329-41C7-A9AE-E8EC63D171D4}" destId="{73E59741-A9D7-411A-8621-63BFC931BD5A}" srcOrd="3" destOrd="0" presId="urn:microsoft.com/office/officeart/2005/8/layout/pyramid1"/>
    <dgm:cxn modelId="{EECE77E4-ADC2-471E-B828-503416BE7499}" type="presParOf" srcId="{400C4FC9-9954-456E-86F7-1742FEA6C979}" destId="{735BB988-2A88-4EB7-9729-2918CA3323E3}" srcOrd="5" destOrd="0" presId="urn:microsoft.com/office/officeart/2005/8/layout/pyramid1"/>
    <dgm:cxn modelId="{13CDC94D-2767-4C66-ADCD-835214348182}" type="presParOf" srcId="{735BB988-2A88-4EB7-9729-2918CA3323E3}" destId="{1286DE01-CEC4-416C-89F9-B703D3C6EF18}" srcOrd="0" destOrd="0" presId="urn:microsoft.com/office/officeart/2005/8/layout/pyramid1"/>
    <dgm:cxn modelId="{A0CDE149-2565-456C-A1EC-CFD4A45B0C2A}" type="presParOf" srcId="{735BB988-2A88-4EB7-9729-2918CA3323E3}" destId="{7846F17C-92EE-43F8-A718-504B72CEF875}" srcOrd="1" destOrd="0" presId="urn:microsoft.com/office/officeart/2005/8/layout/pyramid1"/>
    <dgm:cxn modelId="{48156ECA-7D7B-4A42-95F4-6EFFBEABD3D4}" type="presParOf" srcId="{735BB988-2A88-4EB7-9729-2918CA3323E3}" destId="{C7BEB747-5AE8-4304-8043-EB0F41561F0E}" srcOrd="2" destOrd="0" presId="urn:microsoft.com/office/officeart/2005/8/layout/pyramid1"/>
    <dgm:cxn modelId="{6CD3784E-0F07-494B-BBE7-61FF0F1277AD}" type="presParOf" srcId="{735BB988-2A88-4EB7-9729-2918CA3323E3}" destId="{E7B8E369-DEB9-4B84-B4BA-C9281C001BCD}" srcOrd="3" destOrd="0" presId="urn:microsoft.com/office/officeart/2005/8/layout/pyramid1"/>
    <dgm:cxn modelId="{4DB3C69C-6C46-4BE8-B8CC-DF7DE34E9965}" type="presParOf" srcId="{400C4FC9-9954-456E-86F7-1742FEA6C979}" destId="{A3745299-BC3E-479F-8102-484037B8C52E}" srcOrd="6" destOrd="0" presId="urn:microsoft.com/office/officeart/2005/8/layout/pyramid1"/>
    <dgm:cxn modelId="{8768C068-F167-4F56-8BEC-9D0DEE1F809E}" type="presParOf" srcId="{A3745299-BC3E-479F-8102-484037B8C52E}" destId="{06224F55-0A61-452A-A567-0CFBE514FBCA}" srcOrd="0" destOrd="0" presId="urn:microsoft.com/office/officeart/2005/8/layout/pyramid1"/>
    <dgm:cxn modelId="{5899BEE0-CD61-4B34-803D-4CCB9F2B7EE5}" type="presParOf" srcId="{A3745299-BC3E-479F-8102-484037B8C52E}" destId="{6DC0AFFC-5738-4B0E-8DD2-CAECA0D03082}" srcOrd="1" destOrd="0" presId="urn:microsoft.com/office/officeart/2005/8/layout/pyramid1"/>
    <dgm:cxn modelId="{233A30FF-5A3F-40FB-A150-24F15E136989}" type="presParOf" srcId="{A3745299-BC3E-479F-8102-484037B8C52E}" destId="{3F6A212A-ED07-47C1-9C3A-C7B380EA6AEF}" srcOrd="2" destOrd="0" presId="urn:microsoft.com/office/officeart/2005/8/layout/pyramid1"/>
    <dgm:cxn modelId="{FF6A88A9-2CD6-48AF-BF53-6F2E60D78AE3}" type="presParOf" srcId="{A3745299-BC3E-479F-8102-484037B8C52E}" destId="{E48BF13E-B6D3-4F07-A591-952AAC241E51}" srcOrd="3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0EED4A-EBE4-4E67-BA80-3F5F9CAC1FDE}">
      <dsp:nvSpPr>
        <dsp:cNvPr id="0" name=""/>
        <dsp:cNvSpPr/>
      </dsp:nvSpPr>
      <dsp:spPr>
        <a:xfrm rot="10800000">
          <a:off x="3158270" y="0"/>
          <a:ext cx="6130761" cy="482885"/>
        </a:xfrm>
        <a:prstGeom prst="nonIsoscelesTrapezoid">
          <a:avLst>
            <a:gd name="adj1" fmla="val 0"/>
            <a:gd name="adj2" fmla="val 56961"/>
          </a:avLst>
        </a:prstGeom>
        <a:noFill/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kumimoji="1" lang="en-US" altLang="ja-JP" sz="1800" kern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</a:t>
          </a:r>
          <a:r>
            <a:rPr kumimoji="1" lang="ja-JP" altLang="en-US" sz="1800" kern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週間後に記憶に残っているものは・・・</a:t>
          </a:r>
          <a:endParaRPr kumimoji="1" lang="en-US" altLang="ja-JP" sz="1800" kern="1200" dirty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 rot="10800000">
        <a:off x="3433327" y="0"/>
        <a:ext cx="5855704" cy="482885"/>
      </dsp:txXfrm>
    </dsp:sp>
    <dsp:sp modelId="{155F5A32-2678-4FE5-BEC6-169BD066E896}">
      <dsp:nvSpPr>
        <dsp:cNvPr id="0" name=""/>
        <dsp:cNvSpPr/>
      </dsp:nvSpPr>
      <dsp:spPr>
        <a:xfrm>
          <a:off x="2883214" y="0"/>
          <a:ext cx="550113" cy="482885"/>
        </a:xfrm>
        <a:prstGeom prst="trapezoid">
          <a:avLst>
            <a:gd name="adj" fmla="val 56961"/>
          </a:avLst>
        </a:prstGeom>
        <a:solidFill>
          <a:schemeClr val="bg1">
            <a:lumMod val="50000"/>
          </a:schemeClr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en-US" altLang="ja-JP" sz="1800" kern="1200" dirty="0">
            <a:solidFill>
              <a:schemeClr val="bg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>
        <a:off x="2883214" y="0"/>
        <a:ext cx="550113" cy="482885"/>
      </dsp:txXfrm>
    </dsp:sp>
    <dsp:sp modelId="{E4001A2F-17F5-4A6B-920E-42D3B778BCDA}">
      <dsp:nvSpPr>
        <dsp:cNvPr id="0" name=""/>
        <dsp:cNvSpPr/>
      </dsp:nvSpPr>
      <dsp:spPr>
        <a:xfrm rot="10800000">
          <a:off x="3433327" y="482885"/>
          <a:ext cx="5855704" cy="482885"/>
        </a:xfrm>
        <a:prstGeom prst="nonIsoscelesTrapezoid">
          <a:avLst>
            <a:gd name="adj1" fmla="val 0"/>
            <a:gd name="adj2" fmla="val 56961"/>
          </a:avLst>
        </a:prstGeom>
        <a:noFill/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kumimoji="1" lang="ja-JP" altLang="en-US" sz="1800" kern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読んだもの　                   </a:t>
          </a:r>
          <a:r>
            <a:rPr kumimoji="1" lang="en-US" altLang="ja-JP" sz="1800" kern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10%</a:t>
          </a:r>
        </a:p>
      </dsp:txBody>
      <dsp:txXfrm rot="10800000">
        <a:off x="3708384" y="482885"/>
        <a:ext cx="5580647" cy="482885"/>
      </dsp:txXfrm>
    </dsp:sp>
    <dsp:sp modelId="{DC4C9718-37CF-495D-904B-B196DBF422CD}">
      <dsp:nvSpPr>
        <dsp:cNvPr id="0" name=""/>
        <dsp:cNvSpPr/>
      </dsp:nvSpPr>
      <dsp:spPr>
        <a:xfrm>
          <a:off x="2608157" y="482885"/>
          <a:ext cx="1100227" cy="482885"/>
        </a:xfrm>
        <a:prstGeom prst="trapezoid">
          <a:avLst>
            <a:gd name="adj" fmla="val 56961"/>
          </a:avLst>
        </a:prstGeom>
        <a:solidFill>
          <a:schemeClr val="bg1">
            <a:lumMod val="50000"/>
          </a:schemeClr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kern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読む</a:t>
          </a:r>
          <a:endParaRPr kumimoji="1" lang="en-US" altLang="ja-JP" sz="1800" kern="1200" dirty="0">
            <a:solidFill>
              <a:schemeClr val="bg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>
        <a:off x="2800697" y="482885"/>
        <a:ext cx="715147" cy="482885"/>
      </dsp:txXfrm>
    </dsp:sp>
    <dsp:sp modelId="{F168B287-EAB2-4285-863B-30CB9F44FE47}">
      <dsp:nvSpPr>
        <dsp:cNvPr id="0" name=""/>
        <dsp:cNvSpPr/>
      </dsp:nvSpPr>
      <dsp:spPr>
        <a:xfrm rot="10800000">
          <a:off x="3708384" y="965771"/>
          <a:ext cx="5580647" cy="482885"/>
        </a:xfrm>
        <a:prstGeom prst="nonIsoscelesTrapezoid">
          <a:avLst>
            <a:gd name="adj1" fmla="val 0"/>
            <a:gd name="adj2" fmla="val 56961"/>
          </a:avLst>
        </a:prstGeom>
        <a:noFill/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kumimoji="1" lang="ja-JP" altLang="en-US" sz="1800" kern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聞いたもの                 </a:t>
          </a:r>
          <a:r>
            <a:rPr kumimoji="1" lang="en-US" altLang="ja-JP" sz="1800" kern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20%</a:t>
          </a:r>
        </a:p>
      </dsp:txBody>
      <dsp:txXfrm rot="10800000">
        <a:off x="3983441" y="965771"/>
        <a:ext cx="5305590" cy="482885"/>
      </dsp:txXfrm>
    </dsp:sp>
    <dsp:sp modelId="{F3C7BA37-D550-4605-97C0-64F35BE34503}">
      <dsp:nvSpPr>
        <dsp:cNvPr id="0" name=""/>
        <dsp:cNvSpPr/>
      </dsp:nvSpPr>
      <dsp:spPr>
        <a:xfrm>
          <a:off x="2333100" y="965771"/>
          <a:ext cx="1650340" cy="482885"/>
        </a:xfrm>
        <a:prstGeom prst="trapezoid">
          <a:avLst>
            <a:gd name="adj" fmla="val 56961"/>
          </a:avLst>
        </a:prstGeom>
        <a:solidFill>
          <a:srgbClr val="7F7F7F"/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kumimoji="1" lang="ja-JP" altLang="en-US" sz="1800" kern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言葉を聞く</a:t>
          </a:r>
          <a:endParaRPr kumimoji="1" lang="en-US" altLang="ja-JP" sz="1800" kern="1200" dirty="0">
            <a:solidFill>
              <a:schemeClr val="bg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>
        <a:off x="2621910" y="965771"/>
        <a:ext cx="1072721" cy="482885"/>
      </dsp:txXfrm>
    </dsp:sp>
    <dsp:sp modelId="{123698AB-5F1E-405F-87A4-0142BCA2A665}">
      <dsp:nvSpPr>
        <dsp:cNvPr id="0" name=""/>
        <dsp:cNvSpPr/>
      </dsp:nvSpPr>
      <dsp:spPr>
        <a:xfrm rot="10800000">
          <a:off x="3983441" y="1448657"/>
          <a:ext cx="5305590" cy="482885"/>
        </a:xfrm>
        <a:prstGeom prst="nonIsoscelesTrapezoid">
          <a:avLst>
            <a:gd name="adj1" fmla="val 0"/>
            <a:gd name="adj2" fmla="val 56961"/>
          </a:avLst>
        </a:prstGeom>
        <a:noFill/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kumimoji="1" lang="ja-JP" altLang="en-US" sz="1800" kern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見たもの                </a:t>
          </a:r>
          <a:r>
            <a:rPr kumimoji="1" lang="en-US" altLang="ja-JP" sz="1800" kern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20%</a:t>
          </a:r>
        </a:p>
      </dsp:txBody>
      <dsp:txXfrm rot="10800000">
        <a:off x="4258498" y="1448657"/>
        <a:ext cx="5030533" cy="482885"/>
      </dsp:txXfrm>
    </dsp:sp>
    <dsp:sp modelId="{B3DB447D-ADDD-4961-B7F6-FA0A2D7F9864}">
      <dsp:nvSpPr>
        <dsp:cNvPr id="0" name=""/>
        <dsp:cNvSpPr/>
      </dsp:nvSpPr>
      <dsp:spPr>
        <a:xfrm>
          <a:off x="2058043" y="1448657"/>
          <a:ext cx="2200454" cy="482885"/>
        </a:xfrm>
        <a:prstGeom prst="trapezoid">
          <a:avLst>
            <a:gd name="adj" fmla="val 56961"/>
          </a:avLst>
        </a:prstGeom>
        <a:solidFill>
          <a:srgbClr val="7F7F7F"/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kumimoji="1" lang="ja-JP" altLang="en-US" sz="1800" kern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見る</a:t>
          </a:r>
          <a:endParaRPr kumimoji="1" lang="en-US" altLang="ja-JP" sz="1800" kern="1200" dirty="0">
            <a:solidFill>
              <a:schemeClr val="bg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>
        <a:off x="2443123" y="1448657"/>
        <a:ext cx="1430295" cy="482885"/>
      </dsp:txXfrm>
    </dsp:sp>
    <dsp:sp modelId="{24FB7FAF-FBEA-4A6D-BAC7-67D368CBB509}">
      <dsp:nvSpPr>
        <dsp:cNvPr id="0" name=""/>
        <dsp:cNvSpPr/>
      </dsp:nvSpPr>
      <dsp:spPr>
        <a:xfrm rot="10800000">
          <a:off x="4258498" y="1931543"/>
          <a:ext cx="5030533" cy="1563584"/>
        </a:xfrm>
        <a:prstGeom prst="nonIsoscelesTrapezoid">
          <a:avLst>
            <a:gd name="adj1" fmla="val 0"/>
            <a:gd name="adj2" fmla="val 56961"/>
          </a:avLst>
        </a:prstGeom>
        <a:noFill/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kumimoji="1" lang="ja-JP" altLang="en-US" sz="1800" kern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見て聞いたもの  </a:t>
          </a:r>
          <a:br>
            <a:rPr kumimoji="1" lang="en-US" altLang="ja-JP" sz="1800" kern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</a:br>
          <a:r>
            <a:rPr kumimoji="1" lang="en-US" altLang="ja-JP" sz="1800" kern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            50%</a:t>
          </a:r>
          <a:endParaRPr kumimoji="1" lang="ja-JP" altLang="en-US" sz="1800" kern="1200" dirty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 rot="10800000">
        <a:off x="5149131" y="1931543"/>
        <a:ext cx="4139900" cy="1563584"/>
      </dsp:txXfrm>
    </dsp:sp>
    <dsp:sp modelId="{27731679-A6EC-46EA-BA5F-03AE58C32F31}">
      <dsp:nvSpPr>
        <dsp:cNvPr id="0" name=""/>
        <dsp:cNvSpPr/>
      </dsp:nvSpPr>
      <dsp:spPr>
        <a:xfrm>
          <a:off x="1167409" y="1931543"/>
          <a:ext cx="3981722" cy="1563584"/>
        </a:xfrm>
        <a:prstGeom prst="trapezoid">
          <a:avLst>
            <a:gd name="adj" fmla="val 56961"/>
          </a:avLst>
        </a:prstGeom>
        <a:solidFill>
          <a:schemeClr val="bg1">
            <a:lumMod val="50000"/>
          </a:schemeClr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kern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映画を見る</a:t>
          </a:r>
          <a:br>
            <a:rPr kumimoji="1" lang="en-US" altLang="ja-JP" sz="1800" kern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</a:br>
          <a:r>
            <a:rPr kumimoji="1" lang="ja-JP" altLang="en-US" sz="1800" kern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展示を見る</a:t>
          </a:r>
          <a:br>
            <a:rPr kumimoji="1" lang="en-US" altLang="ja-JP" sz="1800" kern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</a:br>
          <a:r>
            <a:rPr kumimoji="1" lang="ja-JP" altLang="en-US" sz="1800" kern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デモンストレーションを見る</a:t>
          </a:r>
          <a:br>
            <a:rPr kumimoji="1" lang="en-US" altLang="ja-JP" sz="1800" kern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</a:br>
          <a:r>
            <a:rPr kumimoji="1" lang="ja-JP" altLang="en-US" sz="1800" kern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現場を見る</a:t>
          </a:r>
        </a:p>
      </dsp:txBody>
      <dsp:txXfrm>
        <a:off x="1864211" y="1931543"/>
        <a:ext cx="2588119" cy="1563584"/>
      </dsp:txXfrm>
    </dsp:sp>
    <dsp:sp modelId="{1286DE01-CEC4-416C-89F9-B703D3C6EF18}">
      <dsp:nvSpPr>
        <dsp:cNvPr id="0" name=""/>
        <dsp:cNvSpPr/>
      </dsp:nvSpPr>
      <dsp:spPr>
        <a:xfrm rot="10800000">
          <a:off x="5149131" y="3495127"/>
          <a:ext cx="4139900" cy="919105"/>
        </a:xfrm>
        <a:prstGeom prst="nonIsoscelesTrapezoid">
          <a:avLst>
            <a:gd name="adj1" fmla="val 0"/>
            <a:gd name="adj2" fmla="val 56961"/>
          </a:avLst>
        </a:prstGeom>
        <a:noFill/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kumimoji="1" lang="ja-JP" altLang="en-US" sz="1800" kern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言ったこと </a:t>
          </a:r>
          <a:br>
            <a:rPr kumimoji="1" lang="en-US" altLang="ja-JP" sz="1800" kern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</a:br>
          <a:r>
            <a:rPr kumimoji="1" lang="en-US" altLang="ja-JP" sz="1800" kern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      70%</a:t>
          </a:r>
          <a:endParaRPr kumimoji="1" lang="ja-JP" altLang="en-US" sz="1800" kern="1200" dirty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 rot="10800000">
        <a:off x="5672664" y="3495127"/>
        <a:ext cx="3616367" cy="919105"/>
      </dsp:txXfrm>
    </dsp:sp>
    <dsp:sp modelId="{C7BEB747-5AE8-4304-8043-EB0F41561F0E}">
      <dsp:nvSpPr>
        <dsp:cNvPr id="0" name=""/>
        <dsp:cNvSpPr/>
      </dsp:nvSpPr>
      <dsp:spPr>
        <a:xfrm>
          <a:off x="643877" y="3495127"/>
          <a:ext cx="5028786" cy="919105"/>
        </a:xfrm>
        <a:prstGeom prst="trapezoid">
          <a:avLst>
            <a:gd name="adj" fmla="val 56961"/>
          </a:avLst>
        </a:prstGeom>
        <a:solidFill>
          <a:schemeClr val="bg1">
            <a:lumMod val="50000"/>
          </a:schemeClr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kern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議論に参加する</a:t>
          </a:r>
          <a:br>
            <a:rPr kumimoji="1" lang="en-US" altLang="ja-JP" sz="1800" kern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</a:br>
          <a:r>
            <a:rPr kumimoji="1" lang="ja-JP" altLang="en-US" sz="1800" kern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話をする</a:t>
          </a:r>
        </a:p>
      </dsp:txBody>
      <dsp:txXfrm>
        <a:off x="1523915" y="3495127"/>
        <a:ext cx="3268711" cy="919105"/>
      </dsp:txXfrm>
    </dsp:sp>
    <dsp:sp modelId="{06224F55-0A61-452A-A567-0CFBE514FBCA}">
      <dsp:nvSpPr>
        <dsp:cNvPr id="0" name=""/>
        <dsp:cNvSpPr/>
      </dsp:nvSpPr>
      <dsp:spPr>
        <a:xfrm rot="10800000">
          <a:off x="5672664" y="4414233"/>
          <a:ext cx="3616367" cy="1130382"/>
        </a:xfrm>
        <a:prstGeom prst="nonIsoscelesTrapezoid">
          <a:avLst>
            <a:gd name="adj1" fmla="val 0"/>
            <a:gd name="adj2" fmla="val 56961"/>
          </a:avLst>
        </a:prstGeom>
        <a:noFill/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kumimoji="1" lang="ja-JP" altLang="en-US" sz="1800" kern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行って行ったこと</a:t>
          </a:r>
          <a:br>
            <a:rPr kumimoji="1" lang="en-US" altLang="ja-JP" sz="1800" kern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</a:br>
          <a:r>
            <a:rPr kumimoji="1" lang="en-US" altLang="ja-JP" sz="1800" kern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90%</a:t>
          </a:r>
          <a:endParaRPr kumimoji="1" lang="ja-JP" altLang="en-US" sz="1800" kern="1200" dirty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 rot="10800000">
        <a:off x="6316541" y="4414233"/>
        <a:ext cx="2972490" cy="1130382"/>
      </dsp:txXfrm>
    </dsp:sp>
    <dsp:sp modelId="{3F6A212A-ED07-47C1-9C3A-C7B380EA6AEF}">
      <dsp:nvSpPr>
        <dsp:cNvPr id="0" name=""/>
        <dsp:cNvSpPr/>
      </dsp:nvSpPr>
      <dsp:spPr>
        <a:xfrm>
          <a:off x="0" y="4414233"/>
          <a:ext cx="6316541" cy="1130382"/>
        </a:xfrm>
        <a:prstGeom prst="trapezoid">
          <a:avLst>
            <a:gd name="adj" fmla="val 56961"/>
          </a:avLst>
        </a:prstGeom>
        <a:solidFill>
          <a:schemeClr val="bg1">
            <a:lumMod val="50000"/>
          </a:schemeClr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kern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プレゼンテーションをする</a:t>
          </a:r>
          <a:br>
            <a:rPr kumimoji="1" lang="en-US" altLang="ja-JP" sz="1800" kern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</a:br>
          <a:r>
            <a:rPr kumimoji="1" lang="ja-JP" altLang="en-US" sz="1800" kern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体験をシュミレーションする</a:t>
          </a:r>
          <a:br>
            <a:rPr kumimoji="1" lang="en-US" altLang="ja-JP" sz="1800" kern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</a:br>
          <a:r>
            <a:rPr kumimoji="1" lang="ja-JP" altLang="en-US" sz="1800" kern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実際にやってみる</a:t>
          </a:r>
        </a:p>
      </dsp:txBody>
      <dsp:txXfrm>
        <a:off x="1105394" y="4414233"/>
        <a:ext cx="4105752" cy="11303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B667A0E-29E4-479A-B873-2D2F2897D6A2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73C2C9D-2397-47C0-A69C-B31AD1D1060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6056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44C2D1B-3D6E-40CC-9FFE-5E2C17625C8D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F3FFE46-C6A7-4E11-AA4F-63C0803561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722537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F3FFE46-C6A7-4E11-AA4F-63C08035612D}" type="slidenum">
              <a:rPr lang="ja-JP" altLang="en-US" smtClean="0"/>
              <a:pPr>
                <a:defRPr/>
              </a:pPr>
              <a:t>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31095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ctrTitle"/>
          </p:nvPr>
        </p:nvSpPr>
        <p:spPr>
          <a:xfrm>
            <a:off x="1000369" y="1880828"/>
            <a:ext cx="10191262" cy="1008062"/>
          </a:xfrm>
        </p:spPr>
        <p:txBody>
          <a:bodyPr anchor="t"/>
          <a:lstStyle>
            <a:lvl1pPr algn="ctr">
              <a:lnSpc>
                <a:spcPct val="1200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1492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メイン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FBA5FD4A-7ED4-4F2F-A584-D8182D91141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3092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DF690DE2-6557-42B0-A355-7C6C62AB49F8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65714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2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FB3D427B-3FAD-4DB1-9F19-C20BB163166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4782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ブラック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  <a:effectLst/>
        </p:spPr>
        <p:txBody>
          <a:bodyPr lIns="0" tIns="0" rIns="0" bIns="0" anchor="ctr">
            <a:spAutoFit/>
          </a:bodyPr>
          <a:lstStyle/>
          <a:p>
            <a:pPr algn="just" fontAlgn="auto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 dirty="0">
              <a:solidFill>
                <a:srgbClr val="4D4D4D"/>
              </a:solidFill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F0885D10-3A53-48B8-9050-4DD055DA4E0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7358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rrowheads="1"/>
          </p:cNvSpPr>
          <p:nvPr userDrawn="1"/>
        </p:nvSpPr>
        <p:spPr bwMode="gray">
          <a:xfrm>
            <a:off x="0" y="3290500"/>
            <a:ext cx="2328985" cy="276999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761BFC38-5ABC-4304-8B9E-A3B5D19D4CA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1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7418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/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6D0DB24B-8444-424D-97D0-865842C81F5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33296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cxnSp>
        <p:nvCxnSpPr>
          <p:cNvPr id="4" name="直線コネクタ 3"/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0FC3A2A3-42DF-468A-8B40-90E082FCB79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18627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 Banner"/>
          <p:cNvSpPr>
            <a:spLocks noChangeArrowheads="1"/>
          </p:cNvSpPr>
          <p:nvPr userDrawn="1"/>
        </p:nvSpPr>
        <p:spPr bwMode="auto">
          <a:xfrm>
            <a:off x="0" y="6553200"/>
            <a:ext cx="12192000" cy="306388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AC Banner"/>
          <p:cNvSpPr>
            <a:spLocks noChangeArrowheads="1"/>
          </p:cNvSpPr>
          <p:nvPr userDrawn="1"/>
        </p:nvSpPr>
        <p:spPr bwMode="auto">
          <a:xfrm>
            <a:off x="0" y="1"/>
            <a:ext cx="12192000" cy="620713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latin typeface="Times New Roman" pitchFamily="18" charset="0"/>
            </a:endParaRPr>
          </a:p>
        </p:txBody>
      </p:sp>
      <p:sp>
        <p:nvSpPr>
          <p:cNvPr id="5" name="Line 5"/>
          <p:cNvSpPr>
            <a:spLocks noChangeShapeType="1"/>
          </p:cNvSpPr>
          <p:nvPr userDrawn="1"/>
        </p:nvSpPr>
        <p:spPr bwMode="gray">
          <a:xfrm>
            <a:off x="0" y="620713"/>
            <a:ext cx="12192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endParaRPr lang="ja-JP" altLang="en-US"/>
          </a:p>
        </p:txBody>
      </p:sp>
      <p:sp>
        <p:nvSpPr>
          <p:cNvPr id="6" name="Rectangle 10"/>
          <p:cNvSpPr>
            <a:spLocks noChangeArrowheads="1"/>
          </p:cNvSpPr>
          <p:nvPr userDrawn="1"/>
        </p:nvSpPr>
        <p:spPr bwMode="auto">
          <a:xfrm>
            <a:off x="0" y="519520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0" y="6369458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ー 5"/>
          <p:cNvSpPr txBox="1">
            <a:spLocks/>
          </p:cNvSpPr>
          <p:nvPr userDrawn="1"/>
        </p:nvSpPr>
        <p:spPr>
          <a:xfrm>
            <a:off x="5564555" y="6556376"/>
            <a:ext cx="6469185" cy="25717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000" b="1" kern="12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000" b="0" dirty="0">
                <a:solidFill>
                  <a:schemeClr val="bg1"/>
                </a:solidFill>
              </a:rPr>
              <a:t>Copyright © 2015-2016 </a:t>
            </a:r>
            <a:r>
              <a:rPr lang="ja-JP" altLang="en-US" sz="1000" b="0" dirty="0">
                <a:solidFill>
                  <a:schemeClr val="bg1"/>
                </a:solidFill>
              </a:rPr>
              <a:t>企画書・提案書テンプレートの作り方 </a:t>
            </a:r>
            <a:r>
              <a:rPr lang="en-US" altLang="ja-JP" sz="1000" b="0" dirty="0">
                <a:solidFill>
                  <a:schemeClr val="bg1"/>
                </a:solidFill>
              </a:rPr>
              <a:t>All Rights Reserved.</a:t>
            </a:r>
            <a:endParaRPr lang="ja-JP" altLang="en-US" sz="1000" dirty="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9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8193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1"/>
            <a:ext cx="12192000" cy="657225"/>
          </a:xfrm>
          <a:prstGeom prst="roundRect">
            <a:avLst>
              <a:gd name="adj" fmla="val 0"/>
            </a:avLst>
          </a:prstGeom>
          <a:solidFill>
            <a:schemeClr val="tx1">
              <a:alpha val="7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F4936F58-FD27-4907-9420-ADFAA2BD4D0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656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 userDrawn="1"/>
        </p:nvSpPr>
        <p:spPr bwMode="auto">
          <a:xfrm>
            <a:off x="3908" y="0"/>
            <a:ext cx="12188092" cy="147638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 rot="16200000">
            <a:off x="-3341138" y="3351884"/>
            <a:ext cx="6865938" cy="187570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5" name="AutoShape 3"/>
          <p:cNvSpPr>
            <a:spLocks noChangeArrowheads="1"/>
          </p:cNvSpPr>
          <p:nvPr userDrawn="1"/>
        </p:nvSpPr>
        <p:spPr bwMode="auto">
          <a:xfrm>
            <a:off x="-1955" y="6729414"/>
            <a:ext cx="12188094" cy="149225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6" name="AutoShape 3"/>
          <p:cNvSpPr>
            <a:spLocks noChangeArrowheads="1"/>
          </p:cNvSpPr>
          <p:nvPr userDrawn="1"/>
        </p:nvSpPr>
        <p:spPr bwMode="auto">
          <a:xfrm rot="16200000">
            <a:off x="8665247" y="3347123"/>
            <a:ext cx="6865937" cy="187569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7" name="正方形/長方形 6"/>
          <p:cNvSpPr>
            <a:spLocks noChangeArrowheads="1"/>
          </p:cNvSpPr>
          <p:nvPr userDrawn="1"/>
        </p:nvSpPr>
        <p:spPr bwMode="auto">
          <a:xfrm>
            <a:off x="185617" y="3278481"/>
            <a:ext cx="11818815" cy="320088"/>
          </a:xfrm>
          <a:prstGeom prst="rect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692696"/>
            <a:ext cx="11521280" cy="396044"/>
          </a:xfrm>
        </p:spPr>
        <p:txBody>
          <a:bodyPr/>
          <a:lstStyle>
            <a:lvl1pPr algn="ctr">
              <a:defRPr b="1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8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>
              <a:alpha val="8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2568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留意事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>
            <a:off x="1000369" y="620713"/>
            <a:ext cx="10191262" cy="5688012"/>
          </a:xfrm>
          <a:prstGeom prst="roundRect">
            <a:avLst>
              <a:gd name="adj" fmla="val 1569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lIns="288000" tIns="540000" rIns="288000" bIns="18000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buFont typeface="Wingdings" pitchFamily="2" charset="2"/>
              <a:buNone/>
              <a:defRPr/>
            </a:pPr>
            <a:endParaRPr lang="en-US" altLang="ja-JP" sz="16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00369" y="908720"/>
            <a:ext cx="10191262" cy="396044"/>
          </a:xfrm>
        </p:spPr>
        <p:txBody>
          <a:bodyPr/>
          <a:lstStyle>
            <a:lvl1pPr algn="ctr">
              <a:defRPr b="1">
                <a:solidFill>
                  <a:schemeClr val="accent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2953DB09-8DE2-4778-A7DB-B27C4DCD11BB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73541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B53A8F0B-380C-45F0-893D-7F9F14E2DB6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2863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336062" y="152401"/>
            <a:ext cx="1151987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113324" y="6575426"/>
            <a:ext cx="779585" cy="201613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81" r:id="rId2"/>
    <p:sldLayoutId id="2147483882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  <p:sldLayoutId id="2147483891" r:id="rId12"/>
    <p:sldLayoutId id="2147483892" r:id="rId13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学習のピラミッド</a:t>
            </a:r>
          </a:p>
        </p:txBody>
      </p:sp>
      <p:graphicFrame>
        <p:nvGraphicFramePr>
          <p:cNvPr id="39" name="コンテンツ プレースホルダー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8708706"/>
              </p:ext>
            </p:extLst>
          </p:nvPr>
        </p:nvGraphicFramePr>
        <p:xfrm>
          <a:off x="1271464" y="836712"/>
          <a:ext cx="928903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F706885-4E94-40CF-A9E6-604170B17D6B}"/>
              </a:ext>
            </a:extLst>
          </p:cNvPr>
          <p:cNvSpPr/>
          <p:nvPr/>
        </p:nvSpPr>
        <p:spPr bwMode="auto">
          <a:xfrm>
            <a:off x="9264352" y="836712"/>
            <a:ext cx="432048" cy="34200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vert="eaVert" lIns="0" tIns="0" rIns="0" bIns="0" rtlCol="0" anchor="ctr">
            <a:noAutofit/>
          </a:bodyPr>
          <a:lstStyle/>
          <a:p>
            <a:pPr algn="ctr">
              <a:lnSpc>
                <a:spcPct val="140000"/>
              </a:lnSpc>
              <a:spcAft>
                <a:spcPts val="600"/>
              </a:spcAft>
            </a:pPr>
            <a:r>
              <a:rPr lang="ja-JP" altLang="en-US" sz="1600" dirty="0">
                <a:solidFill>
                  <a:srgbClr val="4D4D4D"/>
                </a:solidFill>
                <a:ea typeface="メイリオ" pitchFamily="50" charset="-128"/>
                <a:cs typeface="メイリオ" pitchFamily="50" charset="-128"/>
              </a:rPr>
              <a:t>受動的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884637A-85F4-4BAE-82C9-02D8E016581D}"/>
              </a:ext>
            </a:extLst>
          </p:cNvPr>
          <p:cNvSpPr/>
          <p:nvPr/>
        </p:nvSpPr>
        <p:spPr bwMode="auto">
          <a:xfrm>
            <a:off x="9264352" y="4293096"/>
            <a:ext cx="432048" cy="2088232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vert="eaVert" lIns="0" tIns="0" rIns="0" bIns="0" rtlCol="0" anchor="ctr">
            <a:noAutofit/>
          </a:bodyPr>
          <a:lstStyle/>
          <a:p>
            <a:pPr algn="ctr">
              <a:lnSpc>
                <a:spcPct val="140000"/>
              </a:lnSpc>
              <a:spcAft>
                <a:spcPts val="600"/>
              </a:spcAft>
            </a:pPr>
            <a:r>
              <a:rPr lang="ja-JP" altLang="en-US" sz="1600" dirty="0">
                <a:solidFill>
                  <a:srgbClr val="4D4D4D"/>
                </a:solidFill>
                <a:ea typeface="メイリオ" pitchFamily="50" charset="-128"/>
                <a:cs typeface="メイリオ" pitchFamily="50" charset="-128"/>
              </a:rPr>
              <a:t>能動的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yramid">
  <a:themeElements>
    <a:clrScheme name="PowerPoint Design">
      <a:dk1>
        <a:srgbClr val="4D4D4D"/>
      </a:dk1>
      <a:lt1>
        <a:srgbClr val="FFFFFF"/>
      </a:lt1>
      <a:dk2>
        <a:srgbClr val="0071BC"/>
      </a:dk2>
      <a:lt2>
        <a:srgbClr val="EAEAEA"/>
      </a:lt2>
      <a:accent1>
        <a:srgbClr val="E2F1FA"/>
      </a:accent1>
      <a:accent2>
        <a:srgbClr val="FF5050"/>
      </a:accent2>
      <a:accent3>
        <a:srgbClr val="FFE5E5"/>
      </a:accent3>
      <a:accent4>
        <a:srgbClr val="FFFFFF"/>
      </a:accent4>
      <a:accent5>
        <a:srgbClr val="FFFFFF"/>
      </a:accent5>
      <a:accent6>
        <a:srgbClr val="000000"/>
      </a:accent6>
      <a:hlink>
        <a:srgbClr val="FFFFFF"/>
      </a:hlink>
      <a:folHlink>
        <a:srgbClr val="FFFFFF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round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lIns="0" tIns="0" rIns="0" bIns="0"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sz="1600" dirty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pyramid</Template>
  <TotalTime>0</TotalTime>
  <Words>90</Words>
  <Application>Microsoft Office PowerPoint</Application>
  <PresentationFormat>ユーザー設定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メイリオ</vt:lpstr>
      <vt:lpstr>Arial</vt:lpstr>
      <vt:lpstr>Calibri</vt:lpstr>
      <vt:lpstr>Times New Roman</vt:lpstr>
      <vt:lpstr>Wingdings</vt:lpstr>
      <vt:lpstr>pyramid</vt:lpstr>
      <vt:lpstr>学習のピラミッド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2017-03-04T02:28:16Z</dcterms:created>
  <dcterms:modified xsi:type="dcterms:W3CDTF">2026-03-20T22:14:37Z</dcterms:modified>
</cp:coreProperties>
</file>