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1D2088"/>
    <a:srgbClr val="FFFFFF"/>
    <a:srgbClr val="4D4D4D"/>
    <a:srgbClr val="777777"/>
    <a:srgbClr val="787878"/>
    <a:srgbClr val="797979"/>
    <a:srgbClr val="7A7A7A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4" d="100"/>
          <a:sy n="94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BC98C4-2BB3-4F15-A7EA-0E5CD4D3316A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69BD1C12-0A73-4335-B1B9-79AFF5A8F3E2}">
      <dgm:prSet phldrT="[テキスト]" custT="1"/>
      <dgm:spPr>
        <a:solidFill>
          <a:schemeClr val="accent1">
            <a:lumMod val="7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2200" b="1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企業ビジョン</a:t>
          </a:r>
          <a:endParaRPr kumimoji="1" lang="en-US" altLang="ja-JP" sz="2200" b="1" dirty="0">
            <a:solidFill>
              <a:schemeClr val="accent6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9585363-CE0E-406C-914A-EE2974FBC941}" type="parTrans" cxnId="{183807E9-AFDC-4A9B-BC49-916807D02E1B}">
      <dgm:prSet/>
      <dgm:spPr/>
      <dgm:t>
        <a:bodyPr/>
        <a:lstStyle/>
        <a:p>
          <a:endParaRPr kumimoji="1" lang="ja-JP" altLang="en-US" sz="2800"/>
        </a:p>
      </dgm:t>
    </dgm:pt>
    <dgm:pt modelId="{5D2D174B-28DE-4186-A100-906C37F08A71}" type="sibTrans" cxnId="{183807E9-AFDC-4A9B-BC49-916807D02E1B}">
      <dgm:prSet/>
      <dgm:spPr/>
      <dgm:t>
        <a:bodyPr/>
        <a:lstStyle/>
        <a:p>
          <a:endParaRPr kumimoji="1" lang="ja-JP" altLang="en-US" sz="2800"/>
        </a:p>
      </dgm:t>
    </dgm:pt>
    <dgm:pt modelId="{10D95524-6BB7-413D-8934-637DF194CA25}">
      <dgm:prSet phldrT="[テキスト]" custT="1"/>
      <dgm:spPr>
        <a:solidFill>
          <a:schemeClr val="accent1">
            <a:lumMod val="7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2200" b="1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企業理念</a:t>
          </a:r>
          <a:endParaRPr kumimoji="1" lang="en-US" altLang="ja-JP" sz="2200" b="1" dirty="0">
            <a:solidFill>
              <a:schemeClr val="accent6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EBCF4A1-04C1-464B-8C56-BF12CB15FC6A}" type="parTrans" cxnId="{76C75A2A-BF8D-460F-A278-B82D0B40C39D}">
      <dgm:prSet/>
      <dgm:spPr/>
      <dgm:t>
        <a:bodyPr/>
        <a:lstStyle/>
        <a:p>
          <a:endParaRPr kumimoji="1" lang="ja-JP" altLang="en-US" sz="2800"/>
        </a:p>
      </dgm:t>
    </dgm:pt>
    <dgm:pt modelId="{6D54E289-9394-4F06-8428-542491D4786F}" type="sibTrans" cxnId="{76C75A2A-BF8D-460F-A278-B82D0B40C39D}">
      <dgm:prSet/>
      <dgm:spPr/>
      <dgm:t>
        <a:bodyPr/>
        <a:lstStyle/>
        <a:p>
          <a:endParaRPr kumimoji="1" lang="ja-JP" altLang="en-US" sz="2800"/>
        </a:p>
      </dgm:t>
    </dgm:pt>
    <dgm:pt modelId="{8177416F-9FE0-408C-AA2E-E105DDD64295}">
      <dgm:prSet phldrT="[テキスト]" custT="1"/>
      <dgm:spPr>
        <a:solidFill>
          <a:schemeClr val="accent1">
            <a:lumMod val="7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2200" b="1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経営戦略</a:t>
          </a:r>
          <a:endParaRPr kumimoji="1" lang="en-US" altLang="ja-JP" sz="2200" b="1" dirty="0">
            <a:solidFill>
              <a:schemeClr val="accent6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15EA26C-599A-420D-8D88-E001DFF58EE3}" type="parTrans" cxnId="{2FF49C1D-7FE4-42DC-BE59-DEF7F627E834}">
      <dgm:prSet/>
      <dgm:spPr/>
      <dgm:t>
        <a:bodyPr/>
        <a:lstStyle/>
        <a:p>
          <a:endParaRPr kumimoji="1" lang="ja-JP" altLang="en-US" sz="2800"/>
        </a:p>
      </dgm:t>
    </dgm:pt>
    <dgm:pt modelId="{63D390FC-8539-4B16-B94E-2685FB7A17D9}" type="sibTrans" cxnId="{2FF49C1D-7FE4-42DC-BE59-DEF7F627E834}">
      <dgm:prSet/>
      <dgm:spPr/>
      <dgm:t>
        <a:bodyPr/>
        <a:lstStyle/>
        <a:p>
          <a:endParaRPr kumimoji="1" lang="ja-JP" altLang="en-US" sz="2800"/>
        </a:p>
      </dgm:t>
    </dgm:pt>
    <dgm:pt modelId="{C69EE364-7424-4332-BC1D-1BDB2C5E6637}">
      <dgm:prSet phldrT="[テキスト]" custT="1"/>
      <dgm:spPr>
        <a:solidFill>
          <a:schemeClr val="accent1">
            <a:lumMod val="50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アクションプラン</a:t>
          </a:r>
          <a:endParaRPr kumimoji="1" lang="en-US" altLang="ja-JP" sz="2200" b="1" dirty="0">
            <a:solidFill>
              <a:schemeClr val="bg1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B66D0580-C15F-4D5D-8DA8-8C5105984A0A}" type="parTrans" cxnId="{481C31E1-D11C-435F-A220-97D8EFE0ACEE}">
      <dgm:prSet/>
      <dgm:spPr/>
      <dgm:t>
        <a:bodyPr/>
        <a:lstStyle/>
        <a:p>
          <a:endParaRPr kumimoji="1" lang="ja-JP" altLang="en-US" sz="2800"/>
        </a:p>
      </dgm:t>
    </dgm:pt>
    <dgm:pt modelId="{5CDFE90A-EE5E-4E62-9428-5062384E90E9}" type="sibTrans" cxnId="{481C31E1-D11C-435F-A220-97D8EFE0ACEE}">
      <dgm:prSet/>
      <dgm:spPr/>
      <dgm:t>
        <a:bodyPr/>
        <a:lstStyle/>
        <a:p>
          <a:endParaRPr kumimoji="1" lang="ja-JP" altLang="en-US" sz="2800"/>
        </a:p>
      </dgm:t>
    </dgm:pt>
    <dgm:pt modelId="{400C4FC9-9954-456E-86F7-1742FEA6C979}" type="pres">
      <dgm:prSet presAssocID="{63BC98C4-2BB3-4F15-A7EA-0E5CD4D3316A}" presName="Name0" presStyleCnt="0">
        <dgm:presLayoutVars>
          <dgm:dir/>
          <dgm:animLvl val="lvl"/>
          <dgm:resizeHandles val="exact"/>
        </dgm:presLayoutVars>
      </dgm:prSet>
      <dgm:spPr/>
    </dgm:pt>
    <dgm:pt modelId="{FA68768A-5FCE-4A98-9EF8-8DF10BDCCA66}" type="pres">
      <dgm:prSet presAssocID="{10D95524-6BB7-413D-8934-637DF194CA25}" presName="Name8" presStyleCnt="0"/>
      <dgm:spPr/>
    </dgm:pt>
    <dgm:pt modelId="{155F5A32-2678-4FE5-BEC6-169BD066E896}" type="pres">
      <dgm:prSet presAssocID="{10D95524-6BB7-413D-8934-637DF194CA25}" presName="level" presStyleLbl="node1" presStyleIdx="0" presStyleCnt="4">
        <dgm:presLayoutVars>
          <dgm:chMax val="1"/>
          <dgm:bulletEnabled val="1"/>
        </dgm:presLayoutVars>
      </dgm:prSet>
      <dgm:spPr/>
    </dgm:pt>
    <dgm:pt modelId="{BD74BA7B-7DA8-4715-9BDC-AC2497989D5A}" type="pres">
      <dgm:prSet presAssocID="{10D95524-6BB7-413D-8934-637DF194CA2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32A934C-EEE7-484B-98D4-4E16318F3F1B}" type="pres">
      <dgm:prSet presAssocID="{69BD1C12-0A73-4335-B1B9-79AFF5A8F3E2}" presName="Name8" presStyleCnt="0"/>
      <dgm:spPr/>
    </dgm:pt>
    <dgm:pt modelId="{DC4C9718-37CF-495D-904B-B196DBF422CD}" type="pres">
      <dgm:prSet presAssocID="{69BD1C12-0A73-4335-B1B9-79AFF5A8F3E2}" presName="level" presStyleLbl="node1" presStyleIdx="1" presStyleCnt="4">
        <dgm:presLayoutVars>
          <dgm:chMax val="1"/>
          <dgm:bulletEnabled val="1"/>
        </dgm:presLayoutVars>
      </dgm:prSet>
      <dgm:spPr/>
    </dgm:pt>
    <dgm:pt modelId="{DE5653C4-C18B-4D4B-A7DE-2B76E9B675BE}" type="pres">
      <dgm:prSet presAssocID="{69BD1C12-0A73-4335-B1B9-79AFF5A8F3E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33A944F-91F0-4AC2-A788-21B620765BDD}" type="pres">
      <dgm:prSet presAssocID="{8177416F-9FE0-408C-AA2E-E105DDD64295}" presName="Name8" presStyleCnt="0"/>
      <dgm:spPr/>
    </dgm:pt>
    <dgm:pt modelId="{6B133EBE-5431-48C9-8706-8179D922475D}" type="pres">
      <dgm:prSet presAssocID="{8177416F-9FE0-408C-AA2E-E105DDD64295}" presName="level" presStyleLbl="node1" presStyleIdx="2" presStyleCnt="4">
        <dgm:presLayoutVars>
          <dgm:chMax val="1"/>
          <dgm:bulletEnabled val="1"/>
        </dgm:presLayoutVars>
      </dgm:prSet>
      <dgm:spPr/>
    </dgm:pt>
    <dgm:pt modelId="{CB5A86B7-4845-4A45-BF27-726DFD36DF09}" type="pres">
      <dgm:prSet presAssocID="{8177416F-9FE0-408C-AA2E-E105DDD6429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8FACA65-49D1-40FF-A581-80C4AFF58D55}" type="pres">
      <dgm:prSet presAssocID="{C69EE364-7424-4332-BC1D-1BDB2C5E6637}" presName="Name8" presStyleCnt="0"/>
      <dgm:spPr/>
    </dgm:pt>
    <dgm:pt modelId="{E5BCDEB7-0A72-4B96-9580-9EC8906678F5}" type="pres">
      <dgm:prSet presAssocID="{C69EE364-7424-4332-BC1D-1BDB2C5E6637}" presName="level" presStyleLbl="node1" presStyleIdx="3" presStyleCnt="4">
        <dgm:presLayoutVars>
          <dgm:chMax val="1"/>
          <dgm:bulletEnabled val="1"/>
        </dgm:presLayoutVars>
      </dgm:prSet>
      <dgm:spPr/>
    </dgm:pt>
    <dgm:pt modelId="{3DC4765C-843F-4F87-8988-7FA3A6FF4DDC}" type="pres">
      <dgm:prSet presAssocID="{C69EE364-7424-4332-BC1D-1BDB2C5E663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FB0E719-0F25-47FA-A99F-D20217A9D217}" type="presOf" srcId="{69BD1C12-0A73-4335-B1B9-79AFF5A8F3E2}" destId="{DC4C9718-37CF-495D-904B-B196DBF422CD}" srcOrd="0" destOrd="0" presId="urn:microsoft.com/office/officeart/2005/8/layout/pyramid1"/>
    <dgm:cxn modelId="{2FF49C1D-7FE4-42DC-BE59-DEF7F627E834}" srcId="{63BC98C4-2BB3-4F15-A7EA-0E5CD4D3316A}" destId="{8177416F-9FE0-408C-AA2E-E105DDD64295}" srcOrd="2" destOrd="0" parTransId="{815EA26C-599A-420D-8D88-E001DFF58EE3}" sibTransId="{63D390FC-8539-4B16-B94E-2685FB7A17D9}"/>
    <dgm:cxn modelId="{76C75A2A-BF8D-460F-A278-B82D0B40C39D}" srcId="{63BC98C4-2BB3-4F15-A7EA-0E5CD4D3316A}" destId="{10D95524-6BB7-413D-8934-637DF194CA25}" srcOrd="0" destOrd="0" parTransId="{6EBCF4A1-04C1-464B-8C56-BF12CB15FC6A}" sibTransId="{6D54E289-9394-4F06-8428-542491D4786F}"/>
    <dgm:cxn modelId="{125CC340-0FE4-48E4-B836-24CAD0D49B27}" type="presOf" srcId="{C69EE364-7424-4332-BC1D-1BDB2C5E6637}" destId="{3DC4765C-843F-4F87-8988-7FA3A6FF4DDC}" srcOrd="1" destOrd="0" presId="urn:microsoft.com/office/officeart/2005/8/layout/pyramid1"/>
    <dgm:cxn modelId="{56DD885C-779D-4168-A040-DB33B4625F59}" type="presOf" srcId="{63BC98C4-2BB3-4F15-A7EA-0E5CD4D3316A}" destId="{400C4FC9-9954-456E-86F7-1742FEA6C979}" srcOrd="0" destOrd="0" presId="urn:microsoft.com/office/officeart/2005/8/layout/pyramid1"/>
    <dgm:cxn modelId="{1F581B47-4A44-489F-9001-2D772CEA39F4}" type="presOf" srcId="{8177416F-9FE0-408C-AA2E-E105DDD64295}" destId="{CB5A86B7-4845-4A45-BF27-726DFD36DF09}" srcOrd="1" destOrd="0" presId="urn:microsoft.com/office/officeart/2005/8/layout/pyramid1"/>
    <dgm:cxn modelId="{B9583583-5198-43DC-9468-0303DF128EAB}" type="presOf" srcId="{10D95524-6BB7-413D-8934-637DF194CA25}" destId="{BD74BA7B-7DA8-4715-9BDC-AC2497989D5A}" srcOrd="1" destOrd="0" presId="urn:microsoft.com/office/officeart/2005/8/layout/pyramid1"/>
    <dgm:cxn modelId="{0D67BAB2-A70B-4AAC-B6A0-9133305BF741}" type="presOf" srcId="{C69EE364-7424-4332-BC1D-1BDB2C5E6637}" destId="{E5BCDEB7-0A72-4B96-9580-9EC8906678F5}" srcOrd="0" destOrd="0" presId="urn:microsoft.com/office/officeart/2005/8/layout/pyramid1"/>
    <dgm:cxn modelId="{73996DB7-8D4C-48E8-A3B3-6F3B1FB78C8B}" type="presOf" srcId="{69BD1C12-0A73-4335-B1B9-79AFF5A8F3E2}" destId="{DE5653C4-C18B-4D4B-A7DE-2B76E9B675BE}" srcOrd="1" destOrd="0" presId="urn:microsoft.com/office/officeart/2005/8/layout/pyramid1"/>
    <dgm:cxn modelId="{481C31E1-D11C-435F-A220-97D8EFE0ACEE}" srcId="{63BC98C4-2BB3-4F15-A7EA-0E5CD4D3316A}" destId="{C69EE364-7424-4332-BC1D-1BDB2C5E6637}" srcOrd="3" destOrd="0" parTransId="{B66D0580-C15F-4D5D-8DA8-8C5105984A0A}" sibTransId="{5CDFE90A-EE5E-4E62-9428-5062384E90E9}"/>
    <dgm:cxn modelId="{823135E6-0A69-4668-976B-CAF50C88AF6A}" type="presOf" srcId="{8177416F-9FE0-408C-AA2E-E105DDD64295}" destId="{6B133EBE-5431-48C9-8706-8179D922475D}" srcOrd="0" destOrd="0" presId="urn:microsoft.com/office/officeart/2005/8/layout/pyramid1"/>
    <dgm:cxn modelId="{183807E9-AFDC-4A9B-BC49-916807D02E1B}" srcId="{63BC98C4-2BB3-4F15-A7EA-0E5CD4D3316A}" destId="{69BD1C12-0A73-4335-B1B9-79AFF5A8F3E2}" srcOrd="1" destOrd="0" parTransId="{49585363-CE0E-406C-914A-EE2974FBC941}" sibTransId="{5D2D174B-28DE-4186-A100-906C37F08A71}"/>
    <dgm:cxn modelId="{0CF9DAF5-67BD-4A33-8573-352250D11186}" type="presOf" srcId="{10D95524-6BB7-413D-8934-637DF194CA25}" destId="{155F5A32-2678-4FE5-BEC6-169BD066E896}" srcOrd="0" destOrd="0" presId="urn:microsoft.com/office/officeart/2005/8/layout/pyramid1"/>
    <dgm:cxn modelId="{E4C4939F-52CA-4D30-A240-967DEBB13F12}" type="presParOf" srcId="{400C4FC9-9954-456E-86F7-1742FEA6C979}" destId="{FA68768A-5FCE-4A98-9EF8-8DF10BDCCA66}" srcOrd="0" destOrd="0" presId="urn:microsoft.com/office/officeart/2005/8/layout/pyramid1"/>
    <dgm:cxn modelId="{CEB12D4E-3A04-4B64-8813-CD4D77C1FE7D}" type="presParOf" srcId="{FA68768A-5FCE-4A98-9EF8-8DF10BDCCA66}" destId="{155F5A32-2678-4FE5-BEC6-169BD066E896}" srcOrd="0" destOrd="0" presId="urn:microsoft.com/office/officeart/2005/8/layout/pyramid1"/>
    <dgm:cxn modelId="{6E12E4E0-16A6-4D90-BFE8-17AC9C224AB0}" type="presParOf" srcId="{FA68768A-5FCE-4A98-9EF8-8DF10BDCCA66}" destId="{BD74BA7B-7DA8-4715-9BDC-AC2497989D5A}" srcOrd="1" destOrd="0" presId="urn:microsoft.com/office/officeart/2005/8/layout/pyramid1"/>
    <dgm:cxn modelId="{A062DD42-5F04-4ECE-9E68-8A09813242AB}" type="presParOf" srcId="{400C4FC9-9954-456E-86F7-1742FEA6C979}" destId="{632A934C-EEE7-484B-98D4-4E16318F3F1B}" srcOrd="1" destOrd="0" presId="urn:microsoft.com/office/officeart/2005/8/layout/pyramid1"/>
    <dgm:cxn modelId="{5CA44315-0652-4727-BA08-74B82D45E747}" type="presParOf" srcId="{632A934C-EEE7-484B-98D4-4E16318F3F1B}" destId="{DC4C9718-37CF-495D-904B-B196DBF422CD}" srcOrd="0" destOrd="0" presId="urn:microsoft.com/office/officeart/2005/8/layout/pyramid1"/>
    <dgm:cxn modelId="{98268C80-707C-43C9-9724-9162E0558E9F}" type="presParOf" srcId="{632A934C-EEE7-484B-98D4-4E16318F3F1B}" destId="{DE5653C4-C18B-4D4B-A7DE-2B76E9B675BE}" srcOrd="1" destOrd="0" presId="urn:microsoft.com/office/officeart/2005/8/layout/pyramid1"/>
    <dgm:cxn modelId="{1ABCD238-B0DD-4348-9854-9BA388C2C026}" type="presParOf" srcId="{400C4FC9-9954-456E-86F7-1742FEA6C979}" destId="{733A944F-91F0-4AC2-A788-21B620765BDD}" srcOrd="2" destOrd="0" presId="urn:microsoft.com/office/officeart/2005/8/layout/pyramid1"/>
    <dgm:cxn modelId="{BAFC89F9-FF40-420C-9FC8-1B2C50F577AF}" type="presParOf" srcId="{733A944F-91F0-4AC2-A788-21B620765BDD}" destId="{6B133EBE-5431-48C9-8706-8179D922475D}" srcOrd="0" destOrd="0" presId="urn:microsoft.com/office/officeart/2005/8/layout/pyramid1"/>
    <dgm:cxn modelId="{8848F098-B8BE-4072-8D1F-9189FF0E4339}" type="presParOf" srcId="{733A944F-91F0-4AC2-A788-21B620765BDD}" destId="{CB5A86B7-4845-4A45-BF27-726DFD36DF09}" srcOrd="1" destOrd="0" presId="urn:microsoft.com/office/officeart/2005/8/layout/pyramid1"/>
    <dgm:cxn modelId="{753F9CE8-4284-48DE-A388-E676AB243005}" type="presParOf" srcId="{400C4FC9-9954-456E-86F7-1742FEA6C979}" destId="{F8FACA65-49D1-40FF-A581-80C4AFF58D55}" srcOrd="3" destOrd="0" presId="urn:microsoft.com/office/officeart/2005/8/layout/pyramid1"/>
    <dgm:cxn modelId="{BBCBE42C-11BE-4396-826D-65152BE8757D}" type="presParOf" srcId="{F8FACA65-49D1-40FF-A581-80C4AFF58D55}" destId="{E5BCDEB7-0A72-4B96-9580-9EC8906678F5}" srcOrd="0" destOrd="0" presId="urn:microsoft.com/office/officeart/2005/8/layout/pyramid1"/>
    <dgm:cxn modelId="{CCE3A709-8A10-486A-B834-3D6EE112B72D}" type="presParOf" srcId="{F8FACA65-49D1-40FF-A581-80C4AFF58D55}" destId="{3DC4765C-843F-4F87-8988-7FA3A6FF4DD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5F5A32-2678-4FE5-BEC6-169BD066E896}">
      <dsp:nvSpPr>
        <dsp:cNvPr id="0" name=""/>
        <dsp:cNvSpPr/>
      </dsp:nvSpPr>
      <dsp:spPr>
        <a:xfrm>
          <a:off x="2619291" y="0"/>
          <a:ext cx="1746194" cy="1296144"/>
        </a:xfrm>
        <a:prstGeom prst="trapezoid">
          <a:avLst>
            <a:gd name="adj" fmla="val 67361"/>
          </a:avLst>
        </a:prstGeom>
        <a:solidFill>
          <a:schemeClr val="accent1">
            <a:lumMod val="75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200" b="1" kern="1200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企業理念</a:t>
          </a:r>
          <a:endParaRPr kumimoji="1" lang="en-US" altLang="ja-JP" sz="2200" b="1" kern="1200" dirty="0">
            <a:solidFill>
              <a:schemeClr val="accent6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2619291" y="0"/>
        <a:ext cx="1746194" cy="1296144"/>
      </dsp:txXfrm>
    </dsp:sp>
    <dsp:sp modelId="{DC4C9718-37CF-495D-904B-B196DBF422CD}">
      <dsp:nvSpPr>
        <dsp:cNvPr id="0" name=""/>
        <dsp:cNvSpPr/>
      </dsp:nvSpPr>
      <dsp:spPr>
        <a:xfrm>
          <a:off x="1746194" y="1296144"/>
          <a:ext cx="3492388" cy="1296144"/>
        </a:xfrm>
        <a:prstGeom prst="trapezoid">
          <a:avLst>
            <a:gd name="adj" fmla="val 67361"/>
          </a:avLst>
        </a:prstGeom>
        <a:solidFill>
          <a:schemeClr val="accent1">
            <a:lumMod val="75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200" b="1" kern="1200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企業ビジョン</a:t>
          </a:r>
          <a:endParaRPr kumimoji="1" lang="en-US" altLang="ja-JP" sz="2200" b="1" kern="1200" dirty="0">
            <a:solidFill>
              <a:schemeClr val="accent6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2357361" y="1296144"/>
        <a:ext cx="2270052" cy="1296144"/>
      </dsp:txXfrm>
    </dsp:sp>
    <dsp:sp modelId="{6B133EBE-5431-48C9-8706-8179D922475D}">
      <dsp:nvSpPr>
        <dsp:cNvPr id="0" name=""/>
        <dsp:cNvSpPr/>
      </dsp:nvSpPr>
      <dsp:spPr>
        <a:xfrm>
          <a:off x="873096" y="2592288"/>
          <a:ext cx="5238582" cy="1296144"/>
        </a:xfrm>
        <a:prstGeom prst="trapezoid">
          <a:avLst>
            <a:gd name="adj" fmla="val 67361"/>
          </a:avLst>
        </a:prstGeom>
        <a:solidFill>
          <a:schemeClr val="accent1">
            <a:lumMod val="75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200" b="1" kern="1200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経営戦略</a:t>
          </a:r>
          <a:endParaRPr kumimoji="1" lang="en-US" altLang="ja-JP" sz="2200" b="1" kern="1200" dirty="0">
            <a:solidFill>
              <a:schemeClr val="accent6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789848" y="2592288"/>
        <a:ext cx="3405078" cy="1296144"/>
      </dsp:txXfrm>
    </dsp:sp>
    <dsp:sp modelId="{E5BCDEB7-0A72-4B96-9580-9EC8906678F5}">
      <dsp:nvSpPr>
        <dsp:cNvPr id="0" name=""/>
        <dsp:cNvSpPr/>
      </dsp:nvSpPr>
      <dsp:spPr>
        <a:xfrm>
          <a:off x="0" y="3888432"/>
          <a:ext cx="6984776" cy="1296144"/>
        </a:xfrm>
        <a:prstGeom prst="trapezoid">
          <a:avLst>
            <a:gd name="adj" fmla="val 67361"/>
          </a:avLst>
        </a:prstGeom>
        <a:solidFill>
          <a:schemeClr val="accent1">
            <a:lumMod val="50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アクションプラン</a:t>
          </a:r>
          <a:endParaRPr kumimoji="1" lang="en-US" altLang="ja-JP" sz="2200" b="1" kern="1200" dirty="0">
            <a:solidFill>
              <a:schemeClr val="bg1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222335" y="3888432"/>
        <a:ext cx="4540104" cy="1296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B667A0E-29E4-479A-B873-2D2F2897D6A2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73C2C9D-2397-47C0-A69C-B31AD1D106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605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44C2D1B-3D6E-40CC-9FFE-5E2C17625C8D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F3FFE46-C6A7-4E11-AA4F-63C0803561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225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3FFE46-C6A7-4E11-AA4F-63C08035612D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1095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1492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A5FD4A-7ED4-4F2F-A584-D8182D91141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092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F690DE2-6557-42B0-A355-7C6C62AB49F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5714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3D427B-3FAD-4DB1-9F19-C20BB163166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4782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0885D10-3A53-48B8-9050-4DD055DA4E0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35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761BFC38-5ABC-4304-8B9E-A3B5D19D4CA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741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6D0DB24B-8444-424D-97D0-865842C81F5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329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FC3A2A3-42DF-468A-8B40-90E082FCB79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8627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19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4936F58-FD27-4907-9420-ADFAA2BD4D0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6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56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953DB09-8DE2-4778-A7DB-B27C4DCD11B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354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B53A8F0B-380C-45F0-893D-7F9F14E2DB6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286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次期中期経営計画 ▶ 重点課題</a:t>
            </a:r>
          </a:p>
        </p:txBody>
      </p:sp>
      <p:graphicFrame>
        <p:nvGraphicFramePr>
          <p:cNvPr id="39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1471593"/>
              </p:ext>
            </p:extLst>
          </p:nvPr>
        </p:nvGraphicFramePr>
        <p:xfrm>
          <a:off x="1271464" y="1196752"/>
          <a:ext cx="698477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8FA3383-E939-4E9B-A360-A53C3B70E3DB}"/>
              </a:ext>
            </a:extLst>
          </p:cNvPr>
          <p:cNvSpPr/>
          <p:nvPr/>
        </p:nvSpPr>
        <p:spPr bwMode="auto">
          <a:xfrm>
            <a:off x="8040216" y="1916832"/>
            <a:ext cx="2520280" cy="3093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rtlCol="0" anchor="ctr">
            <a:spAutoFit/>
          </a:bodyPr>
          <a:lstStyle/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ja-JP" altLang="en-US" sz="22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  <a:t>経営戦略の</a:t>
            </a:r>
            <a:br>
              <a:rPr lang="en-US" altLang="ja-JP" sz="22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</a:br>
            <a:r>
              <a:rPr lang="ja-JP" altLang="en-US" sz="22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  <a:t>具体的打ち手不足</a:t>
            </a:r>
            <a:endParaRPr lang="en-US" altLang="ja-JP" sz="22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  <a:p>
            <a:pPr algn="ctr">
              <a:lnSpc>
                <a:spcPct val="140000"/>
              </a:lnSpc>
              <a:spcAft>
                <a:spcPts val="600"/>
              </a:spcAft>
            </a:pPr>
            <a:r>
              <a:rPr lang="ja-JP" altLang="en-US" sz="22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  <a:t>▼</a:t>
            </a:r>
            <a:endParaRPr lang="en-US" altLang="ja-JP" sz="22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ja-JP" altLang="en-US" sz="2800" dirty="0">
                <a:solidFill>
                  <a:schemeClr val="accent1">
                    <a:lumMod val="50000"/>
                  </a:schemeClr>
                </a:solidFill>
                <a:ea typeface="メイリオ" pitchFamily="50" charset="-128"/>
                <a:cs typeface="メイリオ" pitchFamily="50" charset="-128"/>
              </a:rPr>
              <a:t>現場レベル</a:t>
            </a:r>
            <a:r>
              <a:rPr lang="ja-JP" altLang="en-US" sz="22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  <a:t>の</a:t>
            </a:r>
            <a:br>
              <a:rPr lang="en-US" altLang="ja-JP" sz="22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</a:br>
            <a:r>
              <a:rPr lang="ja-JP" altLang="en-US" sz="22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  <a:t>アクションプラン</a:t>
            </a:r>
            <a:br>
              <a:rPr lang="en-US" altLang="ja-JP" sz="22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</a:br>
            <a:r>
              <a:rPr lang="ja-JP" altLang="en-US" sz="22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rPr>
              <a:t>作成必須</a:t>
            </a:r>
            <a:endParaRPr lang="en-US" altLang="ja-JP" sz="22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yramid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pyramid</Template>
  <TotalTime>0</TotalTime>
  <Words>31</Words>
  <Application>Microsoft Office PowerPoint</Application>
  <PresentationFormat>ユーザー設定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Times New Roman</vt:lpstr>
      <vt:lpstr>Wingdings</vt:lpstr>
      <vt:lpstr>pyramid</vt:lpstr>
      <vt:lpstr>次期中期経営計画 ▶ 重点課題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2017-03-04T02:28:16Z</dcterms:created>
  <dcterms:modified xsi:type="dcterms:W3CDTF">2026-03-20T22:14:39Z</dcterms:modified>
</cp:coreProperties>
</file>