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090"/>
    <a:srgbClr val="DE6641"/>
    <a:srgbClr val="EF845C"/>
    <a:srgbClr val="1D2088"/>
    <a:srgbClr val="FFFFFF"/>
    <a:srgbClr val="4D4D4D"/>
    <a:srgbClr val="777777"/>
    <a:srgbClr val="787878"/>
    <a:srgbClr val="797979"/>
    <a:srgbClr val="7A7A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>
        <p:scale>
          <a:sx n="100" d="100"/>
          <a:sy n="100" d="100"/>
        </p:scale>
        <p:origin x="1602" y="258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BC98C4-2BB3-4F15-A7EA-0E5CD4D3316A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69BD1C12-0A73-4335-B1B9-79AFF5A8F3E2}">
      <dgm:prSet phldrT="[テキスト]" custT="1"/>
      <dgm:spPr>
        <a:solidFill>
          <a:srgbClr val="EF845C"/>
        </a:solidFill>
        <a:ln w="38100">
          <a:solidFill>
            <a:schemeClr val="bg1"/>
          </a:solidFill>
        </a:ln>
      </dgm:spPr>
      <dgm:t>
        <a:bodyPr/>
        <a:lstStyle/>
        <a:p>
          <a:r>
            <a:rPr kumimoji="1" lang="ja-JP" altLang="en-US" sz="2000" b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rPr>
            <a:t>ミッション</a:t>
          </a:r>
          <a:endParaRPr kumimoji="1" lang="en-US" altLang="ja-JP" sz="2000" b="0" dirty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49585363-CE0E-406C-914A-EE2974FBC941}" type="parTrans" cxnId="{183807E9-AFDC-4A9B-BC49-916807D02E1B}">
      <dgm:prSet/>
      <dgm:spPr/>
      <dgm:t>
        <a:bodyPr/>
        <a:lstStyle/>
        <a:p>
          <a:endParaRPr kumimoji="1" lang="ja-JP" altLang="en-US"/>
        </a:p>
      </dgm:t>
    </dgm:pt>
    <dgm:pt modelId="{5D2D174B-28DE-4186-A100-906C37F08A71}" type="sibTrans" cxnId="{183807E9-AFDC-4A9B-BC49-916807D02E1B}">
      <dgm:prSet/>
      <dgm:spPr/>
      <dgm:t>
        <a:bodyPr/>
        <a:lstStyle/>
        <a:p>
          <a:endParaRPr kumimoji="1" lang="ja-JP" altLang="en-US"/>
        </a:p>
      </dgm:t>
    </dgm:pt>
    <dgm:pt modelId="{0297421C-7E98-44A0-9F2A-954A6D3596E2}">
      <dgm:prSet custT="1"/>
      <dgm:spPr>
        <a:solidFill>
          <a:srgbClr val="DE6641"/>
        </a:solidFill>
        <a:ln w="38100">
          <a:solidFill>
            <a:schemeClr val="bg1"/>
          </a:solidFill>
        </a:ln>
      </dgm:spPr>
      <dgm:t>
        <a:bodyPr/>
        <a:lstStyle/>
        <a:p>
          <a:r>
            <a:rPr kumimoji="1" lang="ja-JP" altLang="en-US" sz="2000" b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rPr>
            <a:t>ビジョン</a:t>
          </a:r>
        </a:p>
      </dgm:t>
    </dgm:pt>
    <dgm:pt modelId="{B89A3453-9505-4E08-A4B7-B05C3AB9B14D}" type="parTrans" cxnId="{D4D045C8-5784-4D71-847E-C683F7DE3B0A}">
      <dgm:prSet/>
      <dgm:spPr/>
      <dgm:t>
        <a:bodyPr/>
        <a:lstStyle/>
        <a:p>
          <a:endParaRPr kumimoji="1" lang="ja-JP" altLang="en-US"/>
        </a:p>
      </dgm:t>
    </dgm:pt>
    <dgm:pt modelId="{D39CAB5F-2CB4-48C0-BE2E-20F1AB0C5B6F}" type="sibTrans" cxnId="{D4D045C8-5784-4D71-847E-C683F7DE3B0A}">
      <dgm:prSet/>
      <dgm:spPr/>
      <dgm:t>
        <a:bodyPr/>
        <a:lstStyle/>
        <a:p>
          <a:endParaRPr kumimoji="1" lang="ja-JP" altLang="en-US"/>
        </a:p>
      </dgm:t>
    </dgm:pt>
    <dgm:pt modelId="{4827DC97-CE8E-4E14-AC7D-86F34E9F8EB9}">
      <dgm:prSet custT="1"/>
      <dgm:spPr>
        <a:solidFill>
          <a:srgbClr val="F5B090"/>
        </a:solidFill>
        <a:ln w="38100">
          <a:solidFill>
            <a:schemeClr val="bg1"/>
          </a:solidFill>
        </a:ln>
      </dgm:spPr>
      <dgm:t>
        <a:bodyPr/>
        <a:lstStyle/>
        <a:p>
          <a:r>
            <a:rPr kumimoji="1" lang="ja-JP" altLang="en-US" sz="2000" b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rPr>
            <a:t>バリュー</a:t>
          </a:r>
        </a:p>
      </dgm:t>
    </dgm:pt>
    <dgm:pt modelId="{F0B9981E-B083-43FB-BD82-B92A82A73C27}" type="parTrans" cxnId="{7924B2D8-E719-4AEA-B2FD-730F91FDE606}">
      <dgm:prSet/>
      <dgm:spPr/>
      <dgm:t>
        <a:bodyPr/>
        <a:lstStyle/>
        <a:p>
          <a:endParaRPr kumimoji="1" lang="ja-JP" altLang="en-US"/>
        </a:p>
      </dgm:t>
    </dgm:pt>
    <dgm:pt modelId="{EC453A73-19D7-4C3B-BCA0-44319FB0478E}" type="sibTrans" cxnId="{7924B2D8-E719-4AEA-B2FD-730F91FDE606}">
      <dgm:prSet/>
      <dgm:spPr/>
      <dgm:t>
        <a:bodyPr/>
        <a:lstStyle/>
        <a:p>
          <a:endParaRPr kumimoji="1" lang="ja-JP" altLang="en-US"/>
        </a:p>
      </dgm:t>
    </dgm:pt>
    <dgm:pt modelId="{400C4FC9-9954-456E-86F7-1742FEA6C979}" type="pres">
      <dgm:prSet presAssocID="{63BC98C4-2BB3-4F15-A7EA-0E5CD4D3316A}" presName="Name0" presStyleCnt="0">
        <dgm:presLayoutVars>
          <dgm:dir/>
          <dgm:animLvl val="lvl"/>
          <dgm:resizeHandles val="exact"/>
        </dgm:presLayoutVars>
      </dgm:prSet>
      <dgm:spPr/>
    </dgm:pt>
    <dgm:pt modelId="{632A934C-EEE7-484B-98D4-4E16318F3F1B}" type="pres">
      <dgm:prSet presAssocID="{69BD1C12-0A73-4335-B1B9-79AFF5A8F3E2}" presName="Name8" presStyleCnt="0"/>
      <dgm:spPr/>
    </dgm:pt>
    <dgm:pt modelId="{DC4C9718-37CF-495D-904B-B196DBF422CD}" type="pres">
      <dgm:prSet presAssocID="{69BD1C12-0A73-4335-B1B9-79AFF5A8F3E2}" presName="level" presStyleLbl="node1" presStyleIdx="0" presStyleCnt="3">
        <dgm:presLayoutVars>
          <dgm:chMax val="1"/>
          <dgm:bulletEnabled val="1"/>
        </dgm:presLayoutVars>
      </dgm:prSet>
      <dgm:spPr/>
    </dgm:pt>
    <dgm:pt modelId="{DE5653C4-C18B-4D4B-A7DE-2B76E9B675BE}" type="pres">
      <dgm:prSet presAssocID="{69BD1C12-0A73-4335-B1B9-79AFF5A8F3E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778DF6A-C329-41C7-A9AE-E8EC63D171D4}" type="pres">
      <dgm:prSet presAssocID="{0297421C-7E98-44A0-9F2A-954A6D3596E2}" presName="Name8" presStyleCnt="0"/>
      <dgm:spPr/>
    </dgm:pt>
    <dgm:pt modelId="{27731679-A6EC-46EA-BA5F-03AE58C32F31}" type="pres">
      <dgm:prSet presAssocID="{0297421C-7E98-44A0-9F2A-954A6D3596E2}" presName="level" presStyleLbl="node1" presStyleIdx="1" presStyleCnt="3">
        <dgm:presLayoutVars>
          <dgm:chMax val="1"/>
          <dgm:bulletEnabled val="1"/>
        </dgm:presLayoutVars>
      </dgm:prSet>
      <dgm:spPr/>
    </dgm:pt>
    <dgm:pt modelId="{73E59741-A9D7-411A-8621-63BFC931BD5A}" type="pres">
      <dgm:prSet presAssocID="{0297421C-7E98-44A0-9F2A-954A6D3596E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35BB988-2A88-4EB7-9729-2918CA3323E3}" type="pres">
      <dgm:prSet presAssocID="{4827DC97-CE8E-4E14-AC7D-86F34E9F8EB9}" presName="Name8" presStyleCnt="0"/>
      <dgm:spPr/>
    </dgm:pt>
    <dgm:pt modelId="{C7BEB747-5AE8-4304-8043-EB0F41561F0E}" type="pres">
      <dgm:prSet presAssocID="{4827DC97-CE8E-4E14-AC7D-86F34E9F8EB9}" presName="level" presStyleLbl="node1" presStyleIdx="2" presStyleCnt="3">
        <dgm:presLayoutVars>
          <dgm:chMax val="1"/>
          <dgm:bulletEnabled val="1"/>
        </dgm:presLayoutVars>
      </dgm:prSet>
      <dgm:spPr/>
    </dgm:pt>
    <dgm:pt modelId="{E7B8E369-DEB9-4B84-B4BA-C9281C001BCD}" type="pres">
      <dgm:prSet presAssocID="{4827DC97-CE8E-4E14-AC7D-86F34E9F8EB9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1C52F500-DCC5-491E-B450-BBA11737E51E}" type="presOf" srcId="{0297421C-7E98-44A0-9F2A-954A6D3596E2}" destId="{27731679-A6EC-46EA-BA5F-03AE58C32F31}" srcOrd="0" destOrd="0" presId="urn:microsoft.com/office/officeart/2005/8/layout/pyramid1"/>
    <dgm:cxn modelId="{6FB0E719-0F25-47FA-A99F-D20217A9D217}" type="presOf" srcId="{69BD1C12-0A73-4335-B1B9-79AFF5A8F3E2}" destId="{DC4C9718-37CF-495D-904B-B196DBF422CD}" srcOrd="0" destOrd="0" presId="urn:microsoft.com/office/officeart/2005/8/layout/pyramid1"/>
    <dgm:cxn modelId="{56DD885C-779D-4168-A040-DB33B4625F59}" type="presOf" srcId="{63BC98C4-2BB3-4F15-A7EA-0E5CD4D3316A}" destId="{400C4FC9-9954-456E-86F7-1742FEA6C979}" srcOrd="0" destOrd="0" presId="urn:microsoft.com/office/officeart/2005/8/layout/pyramid1"/>
    <dgm:cxn modelId="{A92BC6B1-538B-44CD-A2D7-1793213469D5}" type="presOf" srcId="{4827DC97-CE8E-4E14-AC7D-86F34E9F8EB9}" destId="{C7BEB747-5AE8-4304-8043-EB0F41561F0E}" srcOrd="0" destOrd="0" presId="urn:microsoft.com/office/officeart/2005/8/layout/pyramid1"/>
    <dgm:cxn modelId="{73996DB7-8D4C-48E8-A3B3-6F3B1FB78C8B}" type="presOf" srcId="{69BD1C12-0A73-4335-B1B9-79AFF5A8F3E2}" destId="{DE5653C4-C18B-4D4B-A7DE-2B76E9B675BE}" srcOrd="1" destOrd="0" presId="urn:microsoft.com/office/officeart/2005/8/layout/pyramid1"/>
    <dgm:cxn modelId="{D4D045C8-5784-4D71-847E-C683F7DE3B0A}" srcId="{63BC98C4-2BB3-4F15-A7EA-0E5CD4D3316A}" destId="{0297421C-7E98-44A0-9F2A-954A6D3596E2}" srcOrd="1" destOrd="0" parTransId="{B89A3453-9505-4E08-A4B7-B05C3AB9B14D}" sibTransId="{D39CAB5F-2CB4-48C0-BE2E-20F1AB0C5B6F}"/>
    <dgm:cxn modelId="{7924B2D8-E719-4AEA-B2FD-730F91FDE606}" srcId="{63BC98C4-2BB3-4F15-A7EA-0E5CD4D3316A}" destId="{4827DC97-CE8E-4E14-AC7D-86F34E9F8EB9}" srcOrd="2" destOrd="0" parTransId="{F0B9981E-B083-43FB-BD82-B92A82A73C27}" sibTransId="{EC453A73-19D7-4C3B-BCA0-44319FB0478E}"/>
    <dgm:cxn modelId="{183807E9-AFDC-4A9B-BC49-916807D02E1B}" srcId="{63BC98C4-2BB3-4F15-A7EA-0E5CD4D3316A}" destId="{69BD1C12-0A73-4335-B1B9-79AFF5A8F3E2}" srcOrd="0" destOrd="0" parTransId="{49585363-CE0E-406C-914A-EE2974FBC941}" sibTransId="{5D2D174B-28DE-4186-A100-906C37F08A71}"/>
    <dgm:cxn modelId="{AA2770F7-B101-42BE-B884-95A9782BBDB1}" type="presOf" srcId="{4827DC97-CE8E-4E14-AC7D-86F34E9F8EB9}" destId="{E7B8E369-DEB9-4B84-B4BA-C9281C001BCD}" srcOrd="1" destOrd="0" presId="urn:microsoft.com/office/officeart/2005/8/layout/pyramid1"/>
    <dgm:cxn modelId="{3881FFFE-B97E-4361-B186-29122B4D5EB2}" type="presOf" srcId="{0297421C-7E98-44A0-9F2A-954A6D3596E2}" destId="{73E59741-A9D7-411A-8621-63BFC931BD5A}" srcOrd="1" destOrd="0" presId="urn:microsoft.com/office/officeart/2005/8/layout/pyramid1"/>
    <dgm:cxn modelId="{A062DD42-5F04-4ECE-9E68-8A09813242AB}" type="presParOf" srcId="{400C4FC9-9954-456E-86F7-1742FEA6C979}" destId="{632A934C-EEE7-484B-98D4-4E16318F3F1B}" srcOrd="0" destOrd="0" presId="urn:microsoft.com/office/officeart/2005/8/layout/pyramid1"/>
    <dgm:cxn modelId="{5CA44315-0652-4727-BA08-74B82D45E747}" type="presParOf" srcId="{632A934C-EEE7-484B-98D4-4E16318F3F1B}" destId="{DC4C9718-37CF-495D-904B-B196DBF422CD}" srcOrd="0" destOrd="0" presId="urn:microsoft.com/office/officeart/2005/8/layout/pyramid1"/>
    <dgm:cxn modelId="{98268C80-707C-43C9-9724-9162E0558E9F}" type="presParOf" srcId="{632A934C-EEE7-484B-98D4-4E16318F3F1B}" destId="{DE5653C4-C18B-4D4B-A7DE-2B76E9B675BE}" srcOrd="1" destOrd="0" presId="urn:microsoft.com/office/officeart/2005/8/layout/pyramid1"/>
    <dgm:cxn modelId="{86FE4755-DB10-49CE-AD3C-99365B6F97F6}" type="presParOf" srcId="{400C4FC9-9954-456E-86F7-1742FEA6C979}" destId="{E778DF6A-C329-41C7-A9AE-E8EC63D171D4}" srcOrd="1" destOrd="0" presId="urn:microsoft.com/office/officeart/2005/8/layout/pyramid1"/>
    <dgm:cxn modelId="{2C205941-0C2B-45B5-8F37-64FF567E7FDA}" type="presParOf" srcId="{E778DF6A-C329-41C7-A9AE-E8EC63D171D4}" destId="{27731679-A6EC-46EA-BA5F-03AE58C32F31}" srcOrd="0" destOrd="0" presId="urn:microsoft.com/office/officeart/2005/8/layout/pyramid1"/>
    <dgm:cxn modelId="{82FA2505-8835-418F-955C-7EF72BAA7AFC}" type="presParOf" srcId="{E778DF6A-C329-41C7-A9AE-E8EC63D171D4}" destId="{73E59741-A9D7-411A-8621-63BFC931BD5A}" srcOrd="1" destOrd="0" presId="urn:microsoft.com/office/officeart/2005/8/layout/pyramid1"/>
    <dgm:cxn modelId="{EECE77E4-ADC2-471E-B828-503416BE7499}" type="presParOf" srcId="{400C4FC9-9954-456E-86F7-1742FEA6C979}" destId="{735BB988-2A88-4EB7-9729-2918CA3323E3}" srcOrd="2" destOrd="0" presId="urn:microsoft.com/office/officeart/2005/8/layout/pyramid1"/>
    <dgm:cxn modelId="{48156ECA-7D7B-4A42-95F4-6EFFBEABD3D4}" type="presParOf" srcId="{735BB988-2A88-4EB7-9729-2918CA3323E3}" destId="{C7BEB747-5AE8-4304-8043-EB0F41561F0E}" srcOrd="0" destOrd="0" presId="urn:microsoft.com/office/officeart/2005/8/layout/pyramid1"/>
    <dgm:cxn modelId="{6CD3784E-0F07-494B-BBE7-61FF0F1277AD}" type="presParOf" srcId="{735BB988-2A88-4EB7-9729-2918CA3323E3}" destId="{E7B8E369-DEB9-4B84-B4BA-C9281C001BC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4C9718-37CF-495D-904B-B196DBF422CD}">
      <dsp:nvSpPr>
        <dsp:cNvPr id="0" name=""/>
        <dsp:cNvSpPr/>
      </dsp:nvSpPr>
      <dsp:spPr>
        <a:xfrm>
          <a:off x="2064229" y="0"/>
          <a:ext cx="2064229" cy="1599050"/>
        </a:xfrm>
        <a:prstGeom prst="trapezoid">
          <a:avLst>
            <a:gd name="adj" fmla="val 64545"/>
          </a:avLst>
        </a:prstGeom>
        <a:solidFill>
          <a:srgbClr val="EF845C"/>
        </a:solidFill>
        <a:ln w="381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b="0" kern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rPr>
            <a:t>ミッション</a:t>
          </a:r>
          <a:endParaRPr kumimoji="1" lang="en-US" altLang="ja-JP" sz="2000" b="0" kern="1200" dirty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2064229" y="0"/>
        <a:ext cx="2064229" cy="1599050"/>
      </dsp:txXfrm>
    </dsp:sp>
    <dsp:sp modelId="{27731679-A6EC-46EA-BA5F-03AE58C32F31}">
      <dsp:nvSpPr>
        <dsp:cNvPr id="0" name=""/>
        <dsp:cNvSpPr/>
      </dsp:nvSpPr>
      <dsp:spPr>
        <a:xfrm>
          <a:off x="1032114" y="1599050"/>
          <a:ext cx="4128458" cy="1599050"/>
        </a:xfrm>
        <a:prstGeom prst="trapezoid">
          <a:avLst>
            <a:gd name="adj" fmla="val 64545"/>
          </a:avLst>
        </a:prstGeom>
        <a:solidFill>
          <a:srgbClr val="DE6641"/>
        </a:solidFill>
        <a:ln w="381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b="0" kern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rPr>
            <a:t>ビジョン</a:t>
          </a:r>
        </a:p>
      </dsp:txBody>
      <dsp:txXfrm>
        <a:off x="1754594" y="1599050"/>
        <a:ext cx="2683498" cy="1599050"/>
      </dsp:txXfrm>
    </dsp:sp>
    <dsp:sp modelId="{C7BEB747-5AE8-4304-8043-EB0F41561F0E}">
      <dsp:nvSpPr>
        <dsp:cNvPr id="0" name=""/>
        <dsp:cNvSpPr/>
      </dsp:nvSpPr>
      <dsp:spPr>
        <a:xfrm>
          <a:off x="0" y="3198101"/>
          <a:ext cx="6192688" cy="1599050"/>
        </a:xfrm>
        <a:prstGeom prst="trapezoid">
          <a:avLst>
            <a:gd name="adj" fmla="val 64545"/>
          </a:avLst>
        </a:prstGeom>
        <a:solidFill>
          <a:srgbClr val="F5B090"/>
        </a:solidFill>
        <a:ln w="381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b="0" kern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rPr>
            <a:t>バリュー</a:t>
          </a:r>
        </a:p>
      </dsp:txBody>
      <dsp:txXfrm>
        <a:off x="1083720" y="3198101"/>
        <a:ext cx="4025247" cy="1599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B667A0E-29E4-479A-B873-2D2F2897D6A2}" type="datetimeFigureOut">
              <a:rPr lang="ja-JP" altLang="en-US"/>
              <a:pPr>
                <a:defRPr/>
              </a:pPr>
              <a:t>2020/10/22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73C2C9D-2397-47C0-A69C-B31AD1D1060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6056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44C2D1B-3D6E-40CC-9FFE-5E2C17625C8D}" type="datetimeFigureOut">
              <a:rPr lang="ja-JP" altLang="en-US"/>
              <a:pPr>
                <a:defRPr/>
              </a:pPr>
              <a:t>2020/10/22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F3FFE46-C6A7-4E11-AA4F-63C0803561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2253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1492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FBA5FD4A-7ED4-4F2F-A584-D8182D91141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092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DF690DE2-6557-42B0-A355-7C6C62AB49F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5714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FB3D427B-3FAD-4DB1-9F19-C20BB163166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4782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fontAlgn="auto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F0885D10-3A53-48B8-9050-4DD055DA4E0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358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761BFC38-5ABC-4304-8B9E-A3B5D19D4CA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741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6D0DB24B-8444-424D-97D0-865842C81F5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3296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cxnSp>
        <p:nvCxnSpPr>
          <p:cNvPr id="4" name="直線コネクタ 3"/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0FC3A2A3-42DF-468A-8B40-90E082FCB79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86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/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AC Banner"/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/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ー 5"/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9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193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F4936F58-FD27-4907-9420-ADFAA2BD4D0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656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4" name="AutoShape 3"/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5" name="AutoShape 3"/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6" name="AutoShape 3"/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7" name="正方形/長方形 6"/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8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568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2953DB09-8DE2-4778-A7DB-B27C4DCD11B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3541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B53A8F0B-380C-45F0-893D-7F9F14E2DB6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2863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  <p:sldLayoutId id="2147483892" r:id="rId13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EC</a:t>
            </a:r>
            <a:r>
              <a:rPr lang="ja-JP" altLang="en-US" dirty="0"/>
              <a:t>プラットホーム開発企業の場合</a:t>
            </a:r>
          </a:p>
        </p:txBody>
      </p:sp>
      <p:graphicFrame>
        <p:nvGraphicFramePr>
          <p:cNvPr id="39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2391780"/>
              </p:ext>
            </p:extLst>
          </p:nvPr>
        </p:nvGraphicFramePr>
        <p:xfrm>
          <a:off x="128464" y="1052736"/>
          <a:ext cx="6192688" cy="47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B5844F5-1F4D-4A63-97E2-C53292A1BF73}"/>
              </a:ext>
            </a:extLst>
          </p:cNvPr>
          <p:cNvSpPr/>
          <p:nvPr/>
        </p:nvSpPr>
        <p:spPr bwMode="auto">
          <a:xfrm>
            <a:off x="3728864" y="1632271"/>
            <a:ext cx="2376264" cy="32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rtlCol="0" anchor="ctr"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1600" dirty="0">
                <a:ea typeface="メイリオ" pitchFamily="50" charset="-128"/>
                <a:cs typeface="メイリオ" pitchFamily="50" charset="-128"/>
              </a:rPr>
              <a:t>・・・・・・・・・・・</a:t>
            </a:r>
            <a:endParaRPr kumimoji="1" lang="ja-JP" altLang="en-US" sz="1600" dirty="0"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E31E6F5-5861-4253-9910-32861B7AE4FC}"/>
              </a:ext>
            </a:extLst>
          </p:cNvPr>
          <p:cNvSpPr/>
          <p:nvPr/>
        </p:nvSpPr>
        <p:spPr bwMode="auto">
          <a:xfrm>
            <a:off x="6294858" y="1632271"/>
            <a:ext cx="3482677" cy="32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rtlCol="0" anchor="ctr"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1600" dirty="0">
                <a:ea typeface="メイリオ" pitchFamily="50" charset="-128"/>
                <a:cs typeface="メイリオ" pitchFamily="50" charset="-128"/>
              </a:rPr>
              <a:t>世界に新しい価値を提供し続ける</a:t>
            </a:r>
            <a:endParaRPr kumimoji="1" lang="ja-JP" altLang="en-US" sz="1600" dirty="0"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940A7EC-654A-40FB-8B70-B18D183F2715}"/>
              </a:ext>
            </a:extLst>
          </p:cNvPr>
          <p:cNvSpPr/>
          <p:nvPr/>
        </p:nvSpPr>
        <p:spPr bwMode="auto">
          <a:xfrm>
            <a:off x="6294858" y="3252928"/>
            <a:ext cx="3482677" cy="32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rtlCol="0" anchor="ctr"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1600" dirty="0">
                <a:ea typeface="メイリオ" pitchFamily="50" charset="-128"/>
                <a:cs typeface="メイリオ" pitchFamily="50" charset="-128"/>
              </a:rPr>
              <a:t>技術の最先端と楽しさを追求する</a:t>
            </a:r>
            <a:endParaRPr kumimoji="1" lang="ja-JP" altLang="en-US" sz="1600" dirty="0"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27F86DD-1FC6-472E-84B1-5EA870787D8E}"/>
              </a:ext>
            </a:extLst>
          </p:cNvPr>
          <p:cNvSpPr/>
          <p:nvPr/>
        </p:nvSpPr>
        <p:spPr bwMode="auto">
          <a:xfrm>
            <a:off x="6294858" y="4437112"/>
            <a:ext cx="3482677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rtlCol="0" anchor="ctr">
            <a:spAutoFit/>
          </a:bodyPr>
          <a:lstStyle/>
          <a:p>
            <a:pPr marL="285750" indent="-285750"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sz="1600" dirty="0">
                <a:ea typeface="メイリオ" pitchFamily="50" charset="-128"/>
                <a:cs typeface="メイリオ" pitchFamily="50" charset="-128"/>
              </a:rPr>
              <a:t>誇りを持って常識を打ち破る</a:t>
            </a:r>
            <a:endParaRPr lang="en-US" altLang="ja-JP" sz="1600" dirty="0">
              <a:ea typeface="メイリオ" pitchFamily="50" charset="-128"/>
              <a:cs typeface="メイリオ" pitchFamily="50" charset="-128"/>
            </a:endParaRPr>
          </a:p>
          <a:p>
            <a:pPr marL="285750" indent="-285750"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1"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クイック</a:t>
            </a:r>
            <a:r>
              <a:rPr kumimoji="1" lang="en-US" altLang="ja-JP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&amp;</a:t>
            </a:r>
            <a:r>
              <a:rPr kumimoji="1"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ハイクオリティ</a:t>
            </a:r>
            <a:endParaRPr kumimoji="1"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285750" indent="-285750"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sz="1600" dirty="0">
                <a:ea typeface="メイリオ" pitchFamily="50" charset="-128"/>
                <a:cs typeface="メイリオ" pitchFamily="50" charset="-128"/>
              </a:rPr>
              <a:t>個もチームも尊重する</a:t>
            </a:r>
            <a:endParaRPr kumimoji="1" lang="ja-JP" altLang="en-US" sz="1600" dirty="0"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20F1059-959D-4E82-941D-B1AD7D81434F}"/>
              </a:ext>
            </a:extLst>
          </p:cNvPr>
          <p:cNvSpPr/>
          <p:nvPr/>
        </p:nvSpPr>
        <p:spPr bwMode="auto">
          <a:xfrm>
            <a:off x="3728864" y="3252928"/>
            <a:ext cx="2376264" cy="32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rtlCol="0" anchor="ctr"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1600" dirty="0">
                <a:ea typeface="メイリオ" pitchFamily="50" charset="-128"/>
                <a:cs typeface="メイリオ" pitchFamily="50" charset="-128"/>
              </a:rPr>
              <a:t>・・・・・・・・・・・</a:t>
            </a:r>
            <a:endParaRPr kumimoji="1" lang="ja-JP" altLang="en-US" sz="1600" dirty="0"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41E3368-549E-484F-8736-3B7B9BB648E7}"/>
              </a:ext>
            </a:extLst>
          </p:cNvPr>
          <p:cNvSpPr/>
          <p:nvPr/>
        </p:nvSpPr>
        <p:spPr bwMode="auto">
          <a:xfrm>
            <a:off x="3728864" y="4869160"/>
            <a:ext cx="2376264" cy="32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rtlCol="0" anchor="ctr"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1600" dirty="0">
                <a:ea typeface="メイリオ" pitchFamily="50" charset="-128"/>
                <a:cs typeface="メイリオ" pitchFamily="50" charset="-128"/>
              </a:rPr>
              <a:t>・・・・・・・・・・・</a:t>
            </a:r>
            <a:endParaRPr kumimoji="1" lang="ja-JP" altLang="en-US" sz="1600" dirty="0"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yramid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pyramid</Template>
  <TotalTime>0</TotalTime>
  <Words>72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メイリオ</vt:lpstr>
      <vt:lpstr>Arial</vt:lpstr>
      <vt:lpstr>Calibri</vt:lpstr>
      <vt:lpstr>Times New Roman</vt:lpstr>
      <vt:lpstr>Wingdings</vt:lpstr>
      <vt:lpstr>pyramid</vt:lpstr>
      <vt:lpstr>ECプラットホーム開発企業の場合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2017-03-04T02:28:16Z</dcterms:created>
  <dcterms:modified xsi:type="dcterms:W3CDTF">2020-10-22T08:09:58Z</dcterms:modified>
</cp:coreProperties>
</file>