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 autoCompressPictures="0">
  <p:sldMasterIdLst>
    <p:sldMasterId id="2147483658" r:id="rId1"/>
  </p:sldMasterIdLst>
  <p:notesMasterIdLst>
    <p:notesMasterId r:id="rId4"/>
  </p:notesMasterIdLst>
  <p:handoutMasterIdLst>
    <p:handoutMasterId r:id="rId5"/>
  </p:handoutMasterIdLst>
  <p:sldIdLst>
    <p:sldId id="507" r:id="rId2"/>
    <p:sldId id="508" r:id="rId3"/>
  </p:sldIdLst>
  <p:sldSz cx="9906000" cy="6858000" type="A4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メイリオ" pitchFamily="50" charset="-128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185">
          <p15:clr>
            <a:srgbClr val="A4A3A4"/>
          </p15:clr>
        </p15:guide>
        <p15:guide id="3" orient="horz" pos="3135">
          <p15:clr>
            <a:srgbClr val="A4A3A4"/>
          </p15:clr>
        </p15:guide>
        <p15:guide id="4" orient="horz" pos="3974">
          <p15:clr>
            <a:srgbClr val="A4A3A4"/>
          </p15:clr>
        </p15:guide>
        <p15:guide id="5" orient="horz" pos="391">
          <p15:clr>
            <a:srgbClr val="A4A3A4"/>
          </p15:clr>
        </p15:guide>
        <p15:guide id="6" pos="512">
          <p15:clr>
            <a:srgbClr val="A4A3A4"/>
          </p15:clr>
        </p15:guide>
        <p15:guide id="7" pos="5728">
          <p15:clr>
            <a:srgbClr val="A4A3A4"/>
          </p15:clr>
        </p15:guide>
        <p15:guide id="8" pos="3120">
          <p15:clr>
            <a:srgbClr val="A4A3A4"/>
          </p15:clr>
        </p15:guide>
        <p15:guide id="9" pos="2145">
          <p15:clr>
            <a:srgbClr val="A4A3A4"/>
          </p15:clr>
        </p15:guide>
        <p15:guide id="10" pos="40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2088"/>
    <a:srgbClr val="1D558D"/>
    <a:srgbClr val="DCEBFA"/>
    <a:srgbClr val="FFFFFF"/>
    <a:srgbClr val="4D4D4D"/>
    <a:srgbClr val="777777"/>
    <a:srgbClr val="787878"/>
    <a:srgbClr val="79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42" autoAdjust="0"/>
    <p:restoredTop sz="94687" autoAdjust="0"/>
  </p:normalViewPr>
  <p:slideViewPr>
    <p:cSldViewPr>
      <p:cViewPr varScale="1">
        <p:scale>
          <a:sx n="96" d="100"/>
          <a:sy n="96" d="100"/>
        </p:scale>
        <p:origin x="1728" y="312"/>
      </p:cViewPr>
      <p:guideLst>
        <p:guide orient="horz" pos="2160"/>
        <p:guide orient="horz" pos="1185"/>
        <p:guide orient="horz" pos="3135"/>
        <p:guide orient="horz" pos="3974"/>
        <p:guide orient="horz" pos="391"/>
        <p:guide pos="512"/>
        <p:guide pos="5728"/>
        <p:guide pos="3120"/>
        <p:guide pos="2145"/>
        <p:guide pos="40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-3654" y="-10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8ED2F1C-AE1C-413C-AA8A-552643747410}" type="datetimeFigureOut">
              <a:rPr lang="ja-JP" altLang="en-US"/>
              <a:pPr>
                <a:defRPr/>
              </a:pPr>
              <a:t>2024/12/30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B8E5B0C4-A421-4EE6-BE19-0694A2FBF43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7310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52F625A-5317-4DDE-B800-E2FCC467C3FF}" type="datetimeFigureOut">
              <a:rPr lang="ja-JP" altLang="en-US"/>
              <a:pPr>
                <a:defRPr/>
              </a:pPr>
              <a:t>2024/12/30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981072FB-27A9-45A0-B957-00747CFA31B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28032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812800" y="1880828"/>
            <a:ext cx="8280400" cy="1008062"/>
          </a:xfrm>
        </p:spPr>
        <p:txBody>
          <a:bodyPr anchor="t"/>
          <a:lstStyle>
            <a:lvl1pPr algn="ctr">
              <a:lnSpc>
                <a:spcPct val="120000"/>
              </a:lnSpc>
              <a:defRPr sz="3600" b="1"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3" name="フッター プレースホルダー 3"/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9306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2"/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>
              <a:alpha val="20000"/>
            </a:schemeClr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1"/>
          </p:nvPr>
        </p:nvSpPr>
        <p:spPr bwMode="white"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chemeClr val="bg1"/>
                </a:solidFill>
                <a:ea typeface="メイリオ" pitchFamily="50" charset="-128"/>
              </a:defRPr>
            </a:lvl1pPr>
          </a:lstStyle>
          <a:p>
            <a:fld id="{41B58421-D343-45CC-A5B4-A897B96CCDE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5480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サブ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2"/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chemeClr val="tx2"/>
                </a:solidFill>
                <a:ea typeface="メイリオ" pitchFamily="50" charset="-128"/>
              </a:defRPr>
            </a:lvl1pPr>
          </a:lstStyle>
          <a:p>
            <a:fld id="{A6AFB7B4-3241-46F4-895C-FBEE659049E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6111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サブカラー#2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2"/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rgbClr val="4D4D4D"/>
                </a:solidFill>
                <a:ea typeface="メイリオ" pitchFamily="50" charset="-128"/>
              </a:defRPr>
            </a:lvl1pPr>
          </a:lstStyle>
          <a:p>
            <a:fld id="{55F735CB-9039-4557-93EE-B79C6474944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9157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  <a:effectLst/>
        </p:spPr>
        <p:txBody>
          <a:bodyPr lIns="0" tIns="0" rIns="0" bIns="0" anchor="ctr">
            <a:spAutoFit/>
          </a:bodyPr>
          <a:lstStyle/>
          <a:p>
            <a:pPr algn="just" eaLnBrk="1" fontAlgn="auto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 dirty="0">
              <a:solidFill>
                <a:srgbClr val="4D4D4D"/>
              </a:solidFill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2"/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>
              <a:alpha val="20000"/>
            </a:schemeClr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1"/>
          </p:nvPr>
        </p:nvSpPr>
        <p:spPr bwMode="white"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chemeClr val="bg1"/>
                </a:solidFill>
                <a:ea typeface="メイリオ" pitchFamily="50" charset="-128"/>
              </a:defRPr>
            </a:lvl1pPr>
          </a:lstStyle>
          <a:p>
            <a:fld id="{19290895-F05D-42DC-88E1-7A62FB22C64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1646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 userDrawn="1"/>
        </p:nvSpPr>
        <p:spPr bwMode="gray">
          <a:xfrm>
            <a:off x="0" y="0"/>
            <a:ext cx="18923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0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ea typeface="メイリオ" pitchFamily="50" charset="-128"/>
              </a:defRPr>
            </a:lvl1pPr>
          </a:lstStyle>
          <a:p>
            <a:fld id="{36BD14DB-59A2-45D0-B180-15DE905FFF63}" type="slidenum">
              <a:rPr lang="ja-JP" altLang="en-US"/>
              <a:pPr/>
              <a:t>‹#›</a:t>
            </a:fld>
            <a:endParaRPr lang="ja-JP" altLang="en-US"/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11"/>
          </p:nvPr>
        </p:nvSpPr>
        <p:spPr bwMode="white">
          <a:solidFill>
            <a:schemeClr val="bg1">
              <a:alpha val="20000"/>
            </a:schemeClr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13764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目次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 userDrawn="1"/>
        </p:nvCxnSpPr>
        <p:spPr>
          <a:xfrm>
            <a:off x="0" y="3500438"/>
            <a:ext cx="9906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3032956"/>
            <a:ext cx="9361040" cy="396044"/>
          </a:xfrm>
        </p:spPr>
        <p:txBody>
          <a:bodyPr/>
          <a:lstStyle>
            <a:lvl1pPr algn="ctr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2"/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rgbClr val="4D4D4D"/>
                </a:solidFill>
                <a:ea typeface="メイリオ" pitchFamily="50" charset="-128"/>
              </a:defRPr>
            </a:lvl1pPr>
          </a:lstStyle>
          <a:p>
            <a:fld id="{490829A7-061B-4366-9867-07B1C5A256D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21212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目次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cxnSp>
        <p:nvCxnSpPr>
          <p:cNvPr id="4" name="直線コネクタ 3"/>
          <p:cNvCxnSpPr/>
          <p:nvPr userDrawn="1"/>
        </p:nvCxnSpPr>
        <p:spPr>
          <a:xfrm>
            <a:off x="0" y="3500438"/>
            <a:ext cx="9906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3032956"/>
            <a:ext cx="9361040" cy="396044"/>
          </a:xfrm>
        </p:spPr>
        <p:txBody>
          <a:bodyPr/>
          <a:lstStyle>
            <a:lvl1pPr algn="ctr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10"/>
          </p:nvPr>
        </p:nvSpPr>
        <p:spPr>
          <a:solidFill>
            <a:schemeClr val="bg1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chemeClr val="tx2"/>
                </a:solidFill>
                <a:ea typeface="メイリオ" pitchFamily="50" charset="-128"/>
              </a:defRPr>
            </a:lvl1pPr>
          </a:lstStyle>
          <a:p>
            <a:fld id="{FCE802A5-5106-47F3-A829-CBA29A04C01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58257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C Banner"/>
          <p:cNvSpPr>
            <a:spLocks noChangeArrowheads="1"/>
          </p:cNvSpPr>
          <p:nvPr userDrawn="1"/>
        </p:nvSpPr>
        <p:spPr bwMode="auto">
          <a:xfrm>
            <a:off x="0" y="6553200"/>
            <a:ext cx="9906000" cy="306388"/>
          </a:xfrm>
          <a:prstGeom prst="rect">
            <a:avLst/>
          </a:prstGeom>
          <a:solidFill>
            <a:srgbClr val="1D2088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ja-JP" sz="12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AC Banner"/>
          <p:cNvSpPr>
            <a:spLocks noChangeArrowheads="1"/>
          </p:cNvSpPr>
          <p:nvPr userDrawn="1"/>
        </p:nvSpPr>
        <p:spPr bwMode="auto">
          <a:xfrm>
            <a:off x="0" y="0"/>
            <a:ext cx="9906000" cy="620713"/>
          </a:xfrm>
          <a:prstGeom prst="rect">
            <a:avLst/>
          </a:prstGeom>
          <a:solidFill>
            <a:srgbClr val="1D2088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ja-JP" sz="1200">
              <a:latin typeface="Times New Roman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 userDrawn="1"/>
        </p:nvSpPr>
        <p:spPr bwMode="gray">
          <a:xfrm>
            <a:off x="0" y="620713"/>
            <a:ext cx="9906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endParaRPr lang="ja-JP" altLang="en-US"/>
          </a:p>
        </p:txBody>
      </p:sp>
      <p:sp>
        <p:nvSpPr>
          <p:cNvPr id="6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9906000" cy="36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489700"/>
            <a:ext cx="9906000" cy="365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8" name="スライド番号プレースホルダー 5"/>
          <p:cNvSpPr txBox="1">
            <a:spLocks/>
          </p:cNvSpPr>
          <p:nvPr userDrawn="1"/>
        </p:nvSpPr>
        <p:spPr>
          <a:xfrm>
            <a:off x="4521200" y="6556375"/>
            <a:ext cx="5256213" cy="257175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000" b="1" kern="12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b="0" dirty="0">
                <a:solidFill>
                  <a:schemeClr val="bg1"/>
                </a:solidFill>
              </a:rPr>
              <a:t>Copyright © 2015-2016 </a:t>
            </a:r>
            <a:r>
              <a:rPr lang="ja-JP" altLang="en-US" b="0" dirty="0">
                <a:solidFill>
                  <a:schemeClr val="bg1"/>
                </a:solidFill>
              </a:rPr>
              <a:t>企画書・提案書テンプレートの作り方 </a:t>
            </a:r>
            <a:r>
              <a:rPr lang="en-US" altLang="ja-JP" b="0" dirty="0">
                <a:solidFill>
                  <a:schemeClr val="bg1"/>
                </a:solidFill>
              </a:rPr>
              <a:t>All Rights Reserved.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9" name="フッター プレースホルダー 3"/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4915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>
            <a:spLocks noChangeArrowheads="1"/>
          </p:cNvSpPr>
          <p:nvPr userDrawn="1"/>
        </p:nvSpPr>
        <p:spPr bwMode="auto">
          <a:xfrm>
            <a:off x="0" y="0"/>
            <a:ext cx="9906000" cy="657225"/>
          </a:xfrm>
          <a:prstGeom prst="roundRect">
            <a:avLst>
              <a:gd name="adj" fmla="val 0"/>
            </a:avLst>
          </a:prstGeom>
          <a:solidFill>
            <a:schemeClr val="tx1">
              <a:alpha val="79999"/>
            </a:schemeClr>
          </a:solidFill>
          <a:ln>
            <a:noFill/>
          </a:ln>
        </p:spPr>
        <p:txBody>
          <a:bodyPr lIns="0" tIns="0" rIns="0" bIns="0" anchor="ctr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chemeClr val="bg1"/>
              </a:solidFill>
            </a:endParaRPr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0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rgbClr val="4D4D4D"/>
                </a:solidFill>
                <a:ea typeface="メイリオ" pitchFamily="50" charset="-128"/>
              </a:defRPr>
            </a:lvl1pPr>
          </a:lstStyle>
          <a:p>
            <a:fld id="{073E3CD8-2BE1-4AB3-91F7-093CB3E71190}" type="slidenum">
              <a:rPr lang="ja-JP" altLang="en-US"/>
              <a:pPr/>
              <a:t>‹#›</a:t>
            </a:fld>
            <a:endParaRPr lang="ja-JP" altLang="en-US"/>
          </a:p>
        </p:txBody>
      </p:sp>
      <p:sp>
        <p:nvSpPr>
          <p:cNvPr id="5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lnSpc>
                <a:spcPct val="120000"/>
              </a:lnSpc>
              <a:defRPr sz="8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4821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補足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rrowheads="1"/>
          </p:cNvSpPr>
          <p:nvPr userDrawn="1"/>
        </p:nvSpPr>
        <p:spPr bwMode="auto">
          <a:xfrm>
            <a:off x="3175" y="0"/>
            <a:ext cx="9902825" cy="147638"/>
          </a:xfrm>
          <a:prstGeom prst="roundRect">
            <a:avLst>
              <a:gd name="adj" fmla="val 0"/>
            </a:avLst>
          </a:prstGeom>
          <a:pattFill prst="pct50">
            <a:fgClr>
              <a:schemeClr val="tx2"/>
            </a:fgClr>
            <a:bgClr>
              <a:schemeClr val="bg1"/>
            </a:bgClr>
          </a:pattFill>
          <a:ln>
            <a:noFill/>
          </a:ln>
        </p:spPr>
        <p:txBody>
          <a:bodyPr lIns="0" tIns="0" rIns="0" bIns="0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1200"/>
              </a:spcAft>
              <a:defRPr/>
            </a:pPr>
            <a:endParaRPr lang="en-US" altLang="ja-JP" sz="2000"/>
          </a:p>
        </p:txBody>
      </p:sp>
      <p:sp>
        <p:nvSpPr>
          <p:cNvPr id="4" name="AutoShape 3"/>
          <p:cNvSpPr>
            <a:spLocks noChangeArrowheads="1"/>
          </p:cNvSpPr>
          <p:nvPr userDrawn="1"/>
        </p:nvSpPr>
        <p:spPr bwMode="auto">
          <a:xfrm rot="16200000">
            <a:off x="-3358356" y="3369468"/>
            <a:ext cx="6865938" cy="152401"/>
          </a:xfrm>
          <a:prstGeom prst="roundRect">
            <a:avLst>
              <a:gd name="adj" fmla="val 0"/>
            </a:avLst>
          </a:prstGeom>
          <a:pattFill prst="pct50">
            <a:fgClr>
              <a:schemeClr val="tx2"/>
            </a:fgClr>
            <a:bgClr>
              <a:schemeClr val="bg1"/>
            </a:bgClr>
          </a:pattFill>
          <a:ln>
            <a:noFill/>
          </a:ln>
        </p:spPr>
        <p:txBody>
          <a:bodyPr lIns="0" tIns="0" rIns="0" bIns="0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1200"/>
              </a:spcAft>
              <a:defRPr/>
            </a:pPr>
            <a:endParaRPr lang="en-US" altLang="ja-JP" sz="2000"/>
          </a:p>
        </p:txBody>
      </p:sp>
      <p:sp>
        <p:nvSpPr>
          <p:cNvPr id="5" name="AutoShape 3"/>
          <p:cNvSpPr>
            <a:spLocks noChangeArrowheads="1"/>
          </p:cNvSpPr>
          <p:nvPr userDrawn="1"/>
        </p:nvSpPr>
        <p:spPr bwMode="auto">
          <a:xfrm>
            <a:off x="-1588" y="6729413"/>
            <a:ext cx="9902826" cy="149225"/>
          </a:xfrm>
          <a:prstGeom prst="roundRect">
            <a:avLst>
              <a:gd name="adj" fmla="val 0"/>
            </a:avLst>
          </a:prstGeom>
          <a:pattFill prst="pct50">
            <a:fgClr>
              <a:schemeClr val="tx2"/>
            </a:fgClr>
            <a:bgClr>
              <a:schemeClr val="bg1"/>
            </a:bgClr>
          </a:pattFill>
          <a:ln>
            <a:noFill/>
          </a:ln>
        </p:spPr>
        <p:txBody>
          <a:bodyPr lIns="0" tIns="0" rIns="0" bIns="0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1200"/>
              </a:spcAft>
              <a:defRPr/>
            </a:pPr>
            <a:endParaRPr lang="en-US" altLang="ja-JP" sz="2000"/>
          </a:p>
        </p:txBody>
      </p:sp>
      <p:sp>
        <p:nvSpPr>
          <p:cNvPr id="6" name="AutoShape 3"/>
          <p:cNvSpPr>
            <a:spLocks noChangeArrowheads="1"/>
          </p:cNvSpPr>
          <p:nvPr userDrawn="1"/>
        </p:nvSpPr>
        <p:spPr bwMode="auto">
          <a:xfrm rot="16200000">
            <a:off x="6396831" y="3364707"/>
            <a:ext cx="6865937" cy="152400"/>
          </a:xfrm>
          <a:prstGeom prst="roundRect">
            <a:avLst>
              <a:gd name="adj" fmla="val 0"/>
            </a:avLst>
          </a:prstGeom>
          <a:pattFill prst="pct50">
            <a:fgClr>
              <a:schemeClr val="tx2"/>
            </a:fgClr>
            <a:bgClr>
              <a:schemeClr val="bg1"/>
            </a:bgClr>
          </a:pattFill>
          <a:ln>
            <a:noFill/>
          </a:ln>
        </p:spPr>
        <p:txBody>
          <a:bodyPr lIns="0" tIns="0" rIns="0" bIns="0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1200"/>
              </a:spcAft>
              <a:defRPr/>
            </a:pPr>
            <a:endParaRPr lang="en-US" altLang="ja-JP" sz="2000"/>
          </a:p>
        </p:txBody>
      </p:sp>
      <p:sp>
        <p:nvSpPr>
          <p:cNvPr id="7" name="正方形/長方形 6"/>
          <p:cNvSpPr>
            <a:spLocks noChangeArrowheads="1"/>
          </p:cNvSpPr>
          <p:nvPr userDrawn="1"/>
        </p:nvSpPr>
        <p:spPr bwMode="auto">
          <a:xfrm>
            <a:off x="150813" y="147638"/>
            <a:ext cx="9602787" cy="6581775"/>
          </a:xfrm>
          <a:prstGeom prst="rect">
            <a:avLst/>
          </a:prstGeom>
          <a:noFill/>
          <a:ln w="6350">
            <a:solidFill>
              <a:schemeClr val="tx2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692696"/>
            <a:ext cx="9361040" cy="39604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8" name="フッター プレースホルダー 2"/>
          <p:cNvSpPr>
            <a:spLocks noGrp="1"/>
          </p:cNvSpPr>
          <p:nvPr>
            <p:ph type="ftr" sz="quarter" idx="10"/>
          </p:nvPr>
        </p:nvSpPr>
        <p:spPr>
          <a:solidFill>
            <a:schemeClr val="bg2">
              <a:alpha val="80000"/>
            </a:schemeClr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2165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留意事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sp>
        <p:nvSpPr>
          <p:cNvPr id="4" name="AutoShape 3"/>
          <p:cNvSpPr>
            <a:spLocks noChangeArrowheads="1"/>
          </p:cNvSpPr>
          <p:nvPr userDrawn="1"/>
        </p:nvSpPr>
        <p:spPr bwMode="auto">
          <a:xfrm>
            <a:off x="812800" y="620713"/>
            <a:ext cx="8280400" cy="5688012"/>
          </a:xfrm>
          <a:prstGeom prst="roundRect">
            <a:avLst>
              <a:gd name="adj" fmla="val 1569"/>
            </a:avLst>
          </a:prstGeom>
          <a:solidFill>
            <a:schemeClr val="bg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lIns="288000" tIns="540000" rIns="288000" bIns="180000" anchor="ctr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1200"/>
              </a:spcAft>
              <a:buFont typeface="Wingdings" pitchFamily="2" charset="2"/>
              <a:buNone/>
              <a:defRPr/>
            </a:pPr>
            <a:endParaRPr lang="en-US" altLang="ja-JP" sz="160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908720"/>
            <a:ext cx="8280400" cy="396044"/>
          </a:xfrm>
        </p:spPr>
        <p:txBody>
          <a:bodyPr/>
          <a:lstStyle>
            <a:lvl1pPr algn="ctr">
              <a:defRPr b="1">
                <a:solidFill>
                  <a:schemeClr val="accent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/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ea typeface="メイリオ" pitchFamily="50" charset="-128"/>
              </a:defRPr>
            </a:lvl1pPr>
          </a:lstStyle>
          <a:p>
            <a:fld id="{6B71C20C-7F6A-4F2E-A9D4-5F72E776C30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38352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chemeClr val="tx2"/>
                </a:solidFill>
                <a:ea typeface="メイリオ" pitchFamily="50" charset="-128"/>
              </a:defRPr>
            </a:lvl1pPr>
          </a:lstStyle>
          <a:p>
            <a:fld id="{754FA4CD-30A5-4659-A620-FB3F71D5EAF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4568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273050" y="152400"/>
            <a:ext cx="9359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3"/>
          </p:nvPr>
        </p:nvSpPr>
        <p:spPr>
          <a:xfrm>
            <a:off x="92075" y="6575425"/>
            <a:ext cx="633413" cy="201613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 sz="8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  <p:sldLayoutId id="2147483943" r:id="rId12"/>
    <p:sldLayoutId id="2147483944" r:id="rId1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新システム構築のスケジュール</a:t>
            </a:r>
          </a:p>
        </p:txBody>
      </p:sp>
      <p:sp>
        <p:nvSpPr>
          <p:cNvPr id="53" name="Google Shape;83;p2">
            <a:extLst>
              <a:ext uri="{FF2B5EF4-FFF2-40B4-BE49-F238E27FC236}">
                <a16:creationId xmlns:a16="http://schemas.microsoft.com/office/drawing/2014/main" id="{F6A17E53-0D0B-7DC2-8C95-A406CF0E582E}"/>
              </a:ext>
            </a:extLst>
          </p:cNvPr>
          <p:cNvSpPr/>
          <p:nvPr/>
        </p:nvSpPr>
        <p:spPr>
          <a:xfrm>
            <a:off x="314614" y="2848745"/>
            <a:ext cx="4278346" cy="1008000"/>
          </a:xfrm>
          <a:prstGeom prst="chevron">
            <a:avLst>
              <a:gd name="adj" fmla="val 50000"/>
            </a:avLst>
          </a:prstGeom>
          <a:solidFill>
            <a:srgbClr val="A3D7F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4C4948"/>
              </a:solidFill>
              <a:effectLst/>
              <a:uLnTx/>
              <a:uFillTx/>
              <a:ea typeface="メイリオ" panose="020B0604030504040204" pitchFamily="50" charset="-128"/>
              <a:cs typeface="Arial"/>
              <a:sym typeface="Arial"/>
            </a:endParaRPr>
          </a:p>
        </p:txBody>
      </p:sp>
      <p:sp>
        <p:nvSpPr>
          <p:cNvPr id="55" name="Google Shape;84;p2">
            <a:extLst>
              <a:ext uri="{FF2B5EF4-FFF2-40B4-BE49-F238E27FC236}">
                <a16:creationId xmlns:a16="http://schemas.microsoft.com/office/drawing/2014/main" id="{C81A196D-AAFC-56A2-C050-9D1B84B058D7}"/>
              </a:ext>
            </a:extLst>
          </p:cNvPr>
          <p:cNvSpPr/>
          <p:nvPr/>
        </p:nvSpPr>
        <p:spPr>
          <a:xfrm>
            <a:off x="4156882" y="2848745"/>
            <a:ext cx="2884350" cy="1008000"/>
          </a:xfrm>
          <a:prstGeom prst="chevron">
            <a:avLst>
              <a:gd name="adj" fmla="val 50000"/>
            </a:avLst>
          </a:prstGeom>
          <a:solidFill>
            <a:srgbClr val="A3D7F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4C4948"/>
              </a:solidFill>
              <a:effectLst/>
              <a:uLnTx/>
              <a:uFillTx/>
              <a:ea typeface="メイリオ" panose="020B0604030504040204" pitchFamily="50" charset="-128"/>
              <a:cs typeface="Arial"/>
              <a:sym typeface="Arial"/>
            </a:endParaRPr>
          </a:p>
        </p:txBody>
      </p:sp>
      <p:sp>
        <p:nvSpPr>
          <p:cNvPr id="56" name="Google Shape;85;p2">
            <a:extLst>
              <a:ext uri="{FF2B5EF4-FFF2-40B4-BE49-F238E27FC236}">
                <a16:creationId xmlns:a16="http://schemas.microsoft.com/office/drawing/2014/main" id="{6C29CBAF-46D8-69CA-1C1C-C65AE0CDEB76}"/>
              </a:ext>
            </a:extLst>
          </p:cNvPr>
          <p:cNvSpPr/>
          <p:nvPr/>
        </p:nvSpPr>
        <p:spPr>
          <a:xfrm>
            <a:off x="6620941" y="2848745"/>
            <a:ext cx="3156595" cy="1008000"/>
          </a:xfrm>
          <a:prstGeom prst="chevron">
            <a:avLst>
              <a:gd name="adj" fmla="val 50000"/>
            </a:avLst>
          </a:prstGeom>
          <a:solidFill>
            <a:srgbClr val="A3D7F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4C4948"/>
              </a:solidFill>
              <a:effectLst/>
              <a:uLnTx/>
              <a:uFillTx/>
              <a:ea typeface="メイリオ" panose="020B0604030504040204" pitchFamily="50" charset="-128"/>
              <a:cs typeface="Arial"/>
              <a:sym typeface="Arial"/>
            </a:endParaRPr>
          </a:p>
        </p:txBody>
      </p:sp>
      <p:sp>
        <p:nvSpPr>
          <p:cNvPr id="58" name="Google Shape;86;p2">
            <a:extLst>
              <a:ext uri="{FF2B5EF4-FFF2-40B4-BE49-F238E27FC236}">
                <a16:creationId xmlns:a16="http://schemas.microsoft.com/office/drawing/2014/main" id="{C482A2A8-E553-7B4A-D363-6441585F517B}"/>
              </a:ext>
            </a:extLst>
          </p:cNvPr>
          <p:cNvSpPr/>
          <p:nvPr/>
        </p:nvSpPr>
        <p:spPr>
          <a:xfrm>
            <a:off x="314614" y="4365216"/>
            <a:ext cx="1980000" cy="1008000"/>
          </a:xfrm>
          <a:prstGeom prst="chevron">
            <a:avLst>
              <a:gd name="adj" fmla="val 50000"/>
            </a:avLst>
          </a:prstGeom>
          <a:solidFill>
            <a:srgbClr val="A3D7F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4C4948"/>
              </a:solidFill>
              <a:effectLst/>
              <a:uLnTx/>
              <a:uFillTx/>
              <a:ea typeface="メイリオ" panose="020B0604030504040204" pitchFamily="50" charset="-128"/>
              <a:cs typeface="Arial"/>
              <a:sym typeface="Arial"/>
            </a:endParaRPr>
          </a:p>
        </p:txBody>
      </p:sp>
      <p:sp>
        <p:nvSpPr>
          <p:cNvPr id="59" name="Google Shape;87;p2">
            <a:extLst>
              <a:ext uri="{FF2B5EF4-FFF2-40B4-BE49-F238E27FC236}">
                <a16:creationId xmlns:a16="http://schemas.microsoft.com/office/drawing/2014/main" id="{E1CAEAC6-B8E0-191D-163F-5DD6912416E7}"/>
              </a:ext>
            </a:extLst>
          </p:cNvPr>
          <p:cNvSpPr/>
          <p:nvPr/>
        </p:nvSpPr>
        <p:spPr>
          <a:xfrm>
            <a:off x="1863627" y="4364086"/>
            <a:ext cx="1980000" cy="1008000"/>
          </a:xfrm>
          <a:prstGeom prst="chevron">
            <a:avLst>
              <a:gd name="adj" fmla="val 50000"/>
            </a:avLst>
          </a:prstGeom>
          <a:solidFill>
            <a:srgbClr val="73C4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4C4948"/>
              </a:solidFill>
              <a:effectLst/>
              <a:uLnTx/>
              <a:uFillTx/>
              <a:ea typeface="メイリオ" panose="020B0604030504040204" pitchFamily="50" charset="-128"/>
              <a:cs typeface="Arial"/>
              <a:sym typeface="Arial"/>
            </a:endParaRPr>
          </a:p>
        </p:txBody>
      </p:sp>
      <p:sp>
        <p:nvSpPr>
          <p:cNvPr id="60" name="Google Shape;88;p2">
            <a:extLst>
              <a:ext uri="{FF2B5EF4-FFF2-40B4-BE49-F238E27FC236}">
                <a16:creationId xmlns:a16="http://schemas.microsoft.com/office/drawing/2014/main" id="{F2DEFA9C-9ECB-8D6A-2277-2BF82E9FFA17}"/>
              </a:ext>
            </a:extLst>
          </p:cNvPr>
          <p:cNvSpPr/>
          <p:nvPr/>
        </p:nvSpPr>
        <p:spPr>
          <a:xfrm>
            <a:off x="3404828" y="4362956"/>
            <a:ext cx="1980000" cy="1008000"/>
          </a:xfrm>
          <a:prstGeom prst="chevron">
            <a:avLst>
              <a:gd name="adj" fmla="val 50000"/>
            </a:avLst>
          </a:prstGeom>
          <a:solidFill>
            <a:srgbClr val="46AFF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kumimoji="0" sz="1400">
              <a:solidFill>
                <a:srgbClr val="4C4948"/>
              </a:solidFill>
              <a:ea typeface="メイリオ" panose="020B0604030504040204" pitchFamily="50" charset="-128"/>
              <a:cs typeface="Arial"/>
              <a:sym typeface="Arial"/>
            </a:endParaRPr>
          </a:p>
        </p:txBody>
      </p:sp>
      <p:sp>
        <p:nvSpPr>
          <p:cNvPr id="61" name="Google Shape;89;p2">
            <a:extLst>
              <a:ext uri="{FF2B5EF4-FFF2-40B4-BE49-F238E27FC236}">
                <a16:creationId xmlns:a16="http://schemas.microsoft.com/office/drawing/2014/main" id="{0D628C46-3D18-E930-A8D6-288B3F4C29D4}"/>
              </a:ext>
            </a:extLst>
          </p:cNvPr>
          <p:cNvSpPr/>
          <p:nvPr/>
        </p:nvSpPr>
        <p:spPr>
          <a:xfrm>
            <a:off x="4953000" y="4362956"/>
            <a:ext cx="4824536" cy="1008000"/>
          </a:xfrm>
          <a:prstGeom prst="chevron">
            <a:avLst>
              <a:gd name="adj" fmla="val 50000"/>
            </a:avLst>
          </a:prstGeom>
          <a:solidFill>
            <a:srgbClr val="007BC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kumimoji="0" sz="1400">
              <a:solidFill>
                <a:srgbClr val="4C4948"/>
              </a:solidFill>
              <a:ea typeface="メイリオ" panose="020B0604030504040204" pitchFamily="50" charset="-128"/>
              <a:cs typeface="Arial"/>
              <a:sym typeface="Arial"/>
            </a:endParaRPr>
          </a:p>
        </p:txBody>
      </p:sp>
      <p:sp>
        <p:nvSpPr>
          <p:cNvPr id="63" name="コンテンツ プレースホルダー 2">
            <a:extLst>
              <a:ext uri="{FF2B5EF4-FFF2-40B4-BE49-F238E27FC236}">
                <a16:creationId xmlns:a16="http://schemas.microsoft.com/office/drawing/2014/main" id="{1A59586E-7619-627B-408A-CD42A9BEB84F}"/>
              </a:ext>
            </a:extLst>
          </p:cNvPr>
          <p:cNvSpPr txBox="1">
            <a:spLocks/>
          </p:cNvSpPr>
          <p:nvPr/>
        </p:nvSpPr>
        <p:spPr>
          <a:xfrm>
            <a:off x="314614" y="4097423"/>
            <a:ext cx="1635824" cy="255854"/>
          </a:xfrm>
          <a:prstGeom prst="rect">
            <a:avLst/>
          </a:prstGeom>
        </p:spPr>
        <p:txBody>
          <a:bodyPr anchor="ctr"/>
          <a:lstStyle>
            <a:lvl1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indent="-360000" fontAlgn="auto">
              <a:lnSpc>
                <a:spcPct val="120000"/>
              </a:lnSpc>
              <a:spcAft>
                <a:spcPts val="0"/>
              </a:spcAft>
            </a:pPr>
            <a:r>
              <a:rPr lang="ja-JP" altLang="en-US" sz="1200" b="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環境発行日</a:t>
            </a:r>
          </a:p>
        </p:txBody>
      </p:sp>
      <p:sp>
        <p:nvSpPr>
          <p:cNvPr id="17472" name="コンテンツ プレースホルダー 2">
            <a:extLst>
              <a:ext uri="{FF2B5EF4-FFF2-40B4-BE49-F238E27FC236}">
                <a16:creationId xmlns:a16="http://schemas.microsoft.com/office/drawing/2014/main" id="{4154F1BA-8444-6BA2-8A65-DD8956AFA23A}"/>
              </a:ext>
            </a:extLst>
          </p:cNvPr>
          <p:cNvSpPr txBox="1">
            <a:spLocks/>
          </p:cNvSpPr>
          <p:nvPr/>
        </p:nvSpPr>
        <p:spPr>
          <a:xfrm>
            <a:off x="8433342" y="4095425"/>
            <a:ext cx="1344194" cy="255854"/>
          </a:xfrm>
          <a:prstGeom prst="rect">
            <a:avLst/>
          </a:prstGeom>
        </p:spPr>
        <p:txBody>
          <a:bodyPr anchor="ctr"/>
          <a:lstStyle>
            <a:lvl1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indent="-360000" algn="r" fontAlgn="auto">
              <a:lnSpc>
                <a:spcPct val="120000"/>
              </a:lnSpc>
              <a:spcAft>
                <a:spcPts val="0"/>
              </a:spcAft>
            </a:pPr>
            <a:r>
              <a:rPr lang="ja-JP" altLang="en-US" sz="1400" b="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経費精算開始</a:t>
            </a:r>
          </a:p>
        </p:txBody>
      </p:sp>
      <p:sp>
        <p:nvSpPr>
          <p:cNvPr id="17473" name="コンテンツ プレースホルダー 2">
            <a:extLst>
              <a:ext uri="{FF2B5EF4-FFF2-40B4-BE49-F238E27FC236}">
                <a16:creationId xmlns:a16="http://schemas.microsoft.com/office/drawing/2014/main" id="{DF24AB0B-1AEC-4639-FEF2-EC8E2671C7CD}"/>
              </a:ext>
            </a:extLst>
          </p:cNvPr>
          <p:cNvSpPr txBox="1">
            <a:spLocks/>
          </p:cNvSpPr>
          <p:nvPr/>
        </p:nvSpPr>
        <p:spPr>
          <a:xfrm>
            <a:off x="602898" y="4725176"/>
            <a:ext cx="1347540" cy="288000"/>
          </a:xfrm>
          <a:prstGeom prst="rect">
            <a:avLst/>
          </a:prstGeom>
        </p:spPr>
        <p:txBody>
          <a:bodyPr anchor="t"/>
          <a:lstStyle>
            <a:lvl1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indent="-360000" algn="ctr" fontAlgn="auto">
              <a:lnSpc>
                <a:spcPct val="120000"/>
              </a:lnSpc>
              <a:spcAft>
                <a:spcPts val="0"/>
              </a:spcAft>
            </a:pPr>
            <a:r>
              <a:rPr lang="ja-JP" altLang="en-US" sz="140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ステップ</a:t>
            </a:r>
            <a:r>
              <a:rPr lang="en-US" altLang="ja-JP" sz="140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lang="ja-JP" altLang="en-US" sz="1400" dirty="0">
              <a:solidFill>
                <a:srgbClr val="46464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474" name="コンテンツ プレースホルダー 2">
            <a:extLst>
              <a:ext uri="{FF2B5EF4-FFF2-40B4-BE49-F238E27FC236}">
                <a16:creationId xmlns:a16="http://schemas.microsoft.com/office/drawing/2014/main" id="{C3B4CB69-3FBD-2ED0-DE77-6141CCF255DC}"/>
              </a:ext>
            </a:extLst>
          </p:cNvPr>
          <p:cNvSpPr txBox="1">
            <a:spLocks/>
          </p:cNvSpPr>
          <p:nvPr/>
        </p:nvSpPr>
        <p:spPr>
          <a:xfrm>
            <a:off x="2294193" y="4725176"/>
            <a:ext cx="1347540" cy="288000"/>
          </a:xfrm>
          <a:prstGeom prst="rect">
            <a:avLst/>
          </a:prstGeom>
        </p:spPr>
        <p:txBody>
          <a:bodyPr anchor="t"/>
          <a:lstStyle>
            <a:lvl1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indent="-360000" algn="ctr" fontAlgn="auto">
              <a:lnSpc>
                <a:spcPct val="120000"/>
              </a:lnSpc>
              <a:spcAft>
                <a:spcPts val="0"/>
              </a:spcAft>
            </a:pPr>
            <a:r>
              <a:rPr lang="ja-JP" altLang="en-US" sz="140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ステップ</a:t>
            </a:r>
            <a:r>
              <a:rPr lang="en-US" altLang="ja-JP" sz="140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lang="ja-JP" altLang="en-US" sz="1400" dirty="0">
              <a:solidFill>
                <a:srgbClr val="46464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475" name="コンテンツ プレースホルダー 2">
            <a:extLst>
              <a:ext uri="{FF2B5EF4-FFF2-40B4-BE49-F238E27FC236}">
                <a16:creationId xmlns:a16="http://schemas.microsoft.com/office/drawing/2014/main" id="{1F388349-19DC-8441-1C45-32AC1C0C4C1E}"/>
              </a:ext>
            </a:extLst>
          </p:cNvPr>
          <p:cNvSpPr txBox="1">
            <a:spLocks/>
          </p:cNvSpPr>
          <p:nvPr/>
        </p:nvSpPr>
        <p:spPr>
          <a:xfrm>
            <a:off x="3753950" y="4725176"/>
            <a:ext cx="1347540" cy="288000"/>
          </a:xfrm>
          <a:prstGeom prst="rect">
            <a:avLst/>
          </a:prstGeom>
        </p:spPr>
        <p:txBody>
          <a:bodyPr anchor="t"/>
          <a:lstStyle>
            <a:lvl1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indent="-360000" algn="ctr" fontAlgn="auto">
              <a:lnSpc>
                <a:spcPct val="120000"/>
              </a:lnSpc>
              <a:spcAft>
                <a:spcPts val="0"/>
              </a:spcAft>
            </a:pPr>
            <a:r>
              <a:rPr lang="ja-JP" altLang="en-US" sz="140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ステップ</a:t>
            </a:r>
            <a:r>
              <a:rPr lang="en-US" altLang="ja-JP" sz="140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lang="ja-JP" altLang="en-US" sz="1400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476" name="コンテンツ プレースホルダー 2">
            <a:extLst>
              <a:ext uri="{FF2B5EF4-FFF2-40B4-BE49-F238E27FC236}">
                <a16:creationId xmlns:a16="http://schemas.microsoft.com/office/drawing/2014/main" id="{AAAB0B6B-8106-31C3-ADD1-5743941E87CE}"/>
              </a:ext>
            </a:extLst>
          </p:cNvPr>
          <p:cNvSpPr txBox="1">
            <a:spLocks/>
          </p:cNvSpPr>
          <p:nvPr/>
        </p:nvSpPr>
        <p:spPr>
          <a:xfrm>
            <a:off x="7758888" y="4725176"/>
            <a:ext cx="1832498" cy="288000"/>
          </a:xfrm>
          <a:prstGeom prst="rect">
            <a:avLst/>
          </a:prstGeom>
        </p:spPr>
        <p:txBody>
          <a:bodyPr anchor="t"/>
          <a:lstStyle>
            <a:lvl1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indent="-360000" algn="ctr" fontAlgn="auto">
              <a:lnSpc>
                <a:spcPct val="120000"/>
              </a:lnSpc>
              <a:spcAft>
                <a:spcPts val="0"/>
              </a:spcAft>
            </a:pPr>
            <a:r>
              <a:rPr lang="ja-JP" altLang="en-US" sz="1400" b="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作り込み・修正期間</a:t>
            </a:r>
          </a:p>
        </p:txBody>
      </p:sp>
      <p:sp>
        <p:nvSpPr>
          <p:cNvPr id="17477" name="コンテンツ プレースホルダー 2">
            <a:extLst>
              <a:ext uri="{FF2B5EF4-FFF2-40B4-BE49-F238E27FC236}">
                <a16:creationId xmlns:a16="http://schemas.microsoft.com/office/drawing/2014/main" id="{D731E6B7-7EC2-0948-1362-267E23643377}"/>
              </a:ext>
            </a:extLst>
          </p:cNvPr>
          <p:cNvSpPr txBox="1">
            <a:spLocks/>
          </p:cNvSpPr>
          <p:nvPr/>
        </p:nvSpPr>
        <p:spPr>
          <a:xfrm>
            <a:off x="5296756" y="4473116"/>
            <a:ext cx="2315052" cy="723358"/>
          </a:xfrm>
          <a:prstGeom prst="rect">
            <a:avLst/>
          </a:prstGeom>
        </p:spPr>
        <p:txBody>
          <a:bodyPr anchor="t"/>
          <a:lstStyle>
            <a:lvl1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indent="-360000" algn="ctr" fontAlgn="auto">
              <a:lnSpc>
                <a:spcPct val="120000"/>
              </a:lnSpc>
              <a:spcAft>
                <a:spcPts val="0"/>
              </a:spcAft>
            </a:pPr>
            <a:r>
              <a:rPr lang="ja-JP" altLang="en-US" sz="140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運用テスト</a:t>
            </a:r>
            <a:endParaRPr lang="en-US" altLang="ja-JP" sz="1400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3" indent="-360000" algn="ctr" fontAlgn="auto">
              <a:lnSpc>
                <a:spcPct val="120000"/>
              </a:lnSpc>
              <a:spcAft>
                <a:spcPts val="0"/>
              </a:spcAft>
            </a:pPr>
            <a:r>
              <a:rPr lang="ja-JP" altLang="en-US" sz="1400" b="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（操作確認、運用検討、</a:t>
            </a:r>
            <a:r>
              <a:rPr lang="ja-JP" altLang="en-US" sz="140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第三者テスト</a:t>
            </a:r>
            <a:r>
              <a:rPr lang="ja-JP" altLang="en-US" sz="1400" b="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  <p:sp>
        <p:nvSpPr>
          <p:cNvPr id="17478" name="コンテンツ プレースホルダー 2">
            <a:extLst>
              <a:ext uri="{FF2B5EF4-FFF2-40B4-BE49-F238E27FC236}">
                <a16:creationId xmlns:a16="http://schemas.microsoft.com/office/drawing/2014/main" id="{BD25F2CD-A7AF-C027-FB5D-251D45ABEB61}"/>
              </a:ext>
            </a:extLst>
          </p:cNvPr>
          <p:cNvSpPr txBox="1">
            <a:spLocks/>
          </p:cNvSpPr>
          <p:nvPr/>
        </p:nvSpPr>
        <p:spPr>
          <a:xfrm>
            <a:off x="230567" y="3207601"/>
            <a:ext cx="3689873" cy="211450"/>
          </a:xfrm>
          <a:prstGeom prst="rect">
            <a:avLst/>
          </a:prstGeom>
        </p:spPr>
        <p:txBody>
          <a:bodyPr anchor="t"/>
          <a:lstStyle>
            <a:lvl1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indent="-360000" algn="ctr" fontAlgn="auto">
              <a:lnSpc>
                <a:spcPct val="120000"/>
              </a:lnSpc>
              <a:spcAft>
                <a:spcPts val="0"/>
              </a:spcAft>
            </a:pPr>
            <a:r>
              <a:rPr lang="zh-TW" altLang="en-US" sz="140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導入周知</a:t>
            </a:r>
            <a:r>
              <a:rPr lang="ja-JP" altLang="en-US" sz="140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zh-TW" altLang="en-US" sz="140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導入経緯説明</a:t>
            </a:r>
            <a:r>
              <a:rPr lang="ja-JP" altLang="en-US" sz="140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zh-TW" altLang="en-US" sz="1400" dirty="0">
              <a:solidFill>
                <a:srgbClr val="46464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479" name="コンテンツ プレースホルダー 2">
            <a:extLst>
              <a:ext uri="{FF2B5EF4-FFF2-40B4-BE49-F238E27FC236}">
                <a16:creationId xmlns:a16="http://schemas.microsoft.com/office/drawing/2014/main" id="{F24FCD55-3D38-1822-C25B-65B75CE59371}"/>
              </a:ext>
            </a:extLst>
          </p:cNvPr>
          <p:cNvSpPr txBox="1">
            <a:spLocks/>
          </p:cNvSpPr>
          <p:nvPr/>
        </p:nvSpPr>
        <p:spPr>
          <a:xfrm>
            <a:off x="4280185" y="3092169"/>
            <a:ext cx="2524310" cy="442314"/>
          </a:xfrm>
          <a:prstGeom prst="rect">
            <a:avLst/>
          </a:prstGeom>
        </p:spPr>
        <p:txBody>
          <a:bodyPr anchor="t"/>
          <a:lstStyle>
            <a:lvl1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indent="-360000" algn="ctr" fontAlgn="auto">
              <a:lnSpc>
                <a:spcPct val="120000"/>
              </a:lnSpc>
              <a:spcAft>
                <a:spcPts val="0"/>
              </a:spcAft>
            </a:pPr>
            <a:r>
              <a:rPr lang="ja-JP" altLang="en-US" sz="1400" b="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運用フロー確率</a:t>
            </a:r>
            <a:endParaRPr lang="en-US" altLang="ja-JP" sz="1400" b="0" dirty="0">
              <a:solidFill>
                <a:srgbClr val="46464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3" indent="-360000" algn="ctr" fontAlgn="auto">
              <a:lnSpc>
                <a:spcPct val="120000"/>
              </a:lnSpc>
              <a:spcAft>
                <a:spcPts val="0"/>
              </a:spcAft>
            </a:pPr>
            <a:r>
              <a:rPr lang="ja-JP" altLang="en-US" sz="140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マニュアル作成</a:t>
            </a:r>
            <a:endParaRPr lang="zh-TW" altLang="en-US" sz="1400" dirty="0">
              <a:solidFill>
                <a:srgbClr val="46464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480" name="コンテンツ プレースホルダー 2">
            <a:extLst>
              <a:ext uri="{FF2B5EF4-FFF2-40B4-BE49-F238E27FC236}">
                <a16:creationId xmlns:a16="http://schemas.microsoft.com/office/drawing/2014/main" id="{34C52C8B-AD82-6B80-4E64-C94B71526A9A}"/>
              </a:ext>
            </a:extLst>
          </p:cNvPr>
          <p:cNvSpPr txBox="1">
            <a:spLocks/>
          </p:cNvSpPr>
          <p:nvPr/>
        </p:nvSpPr>
        <p:spPr>
          <a:xfrm>
            <a:off x="7164535" y="3077266"/>
            <a:ext cx="1768211" cy="472120"/>
          </a:xfrm>
          <a:prstGeom prst="rect">
            <a:avLst/>
          </a:prstGeom>
        </p:spPr>
        <p:txBody>
          <a:bodyPr anchor="t"/>
          <a:lstStyle>
            <a:lvl1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indent="-360000" algn="ctr" fontAlgn="auto">
              <a:lnSpc>
                <a:spcPct val="120000"/>
              </a:lnSpc>
              <a:spcAft>
                <a:spcPts val="0"/>
              </a:spcAft>
            </a:pPr>
            <a:r>
              <a:rPr lang="ja-JP" altLang="en-US" sz="140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操作説明会</a:t>
            </a:r>
            <a:endParaRPr lang="en-US" altLang="ja-JP" sz="1400" dirty="0">
              <a:solidFill>
                <a:srgbClr val="46464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3" indent="-360000" algn="ctr" fontAlgn="auto">
              <a:lnSpc>
                <a:spcPct val="120000"/>
              </a:lnSpc>
              <a:spcAft>
                <a:spcPts val="0"/>
              </a:spcAft>
            </a:pPr>
            <a:r>
              <a:rPr lang="ja-JP" altLang="en-US" sz="1400" b="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パスワード設定</a:t>
            </a:r>
            <a:endParaRPr lang="en-US" altLang="zh-TW" sz="1400" b="0" dirty="0">
              <a:solidFill>
                <a:srgbClr val="46464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481" name="コンテンツ プレースホルダー 2">
            <a:extLst>
              <a:ext uri="{FF2B5EF4-FFF2-40B4-BE49-F238E27FC236}">
                <a16:creationId xmlns:a16="http://schemas.microsoft.com/office/drawing/2014/main" id="{E4943D28-4250-B4A0-65D8-59CC6142B371}"/>
              </a:ext>
            </a:extLst>
          </p:cNvPr>
          <p:cNvSpPr txBox="1">
            <a:spLocks/>
          </p:cNvSpPr>
          <p:nvPr/>
        </p:nvSpPr>
        <p:spPr>
          <a:xfrm>
            <a:off x="314614" y="1700808"/>
            <a:ext cx="1080000" cy="255854"/>
          </a:xfrm>
          <a:prstGeom prst="rect">
            <a:avLst/>
          </a:prstGeom>
        </p:spPr>
        <p:txBody>
          <a:bodyPr anchor="ctr"/>
          <a:lstStyle>
            <a:lvl1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indent="-360000" algn="ctr" fontAlgn="auto">
              <a:lnSpc>
                <a:spcPct val="120000"/>
              </a:lnSpc>
              <a:spcAft>
                <a:spcPts val="0"/>
              </a:spcAft>
            </a:pPr>
            <a:r>
              <a:rPr lang="en-US" altLang="ja-JP" sz="1200" b="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200" b="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週間</a:t>
            </a:r>
            <a:br>
              <a:rPr lang="en-US" altLang="ja-JP" sz="1200" b="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b="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（目安）</a:t>
            </a:r>
          </a:p>
        </p:txBody>
      </p:sp>
      <p:sp>
        <p:nvSpPr>
          <p:cNvPr id="17482" name="コンテンツ プレースホルダー 2">
            <a:extLst>
              <a:ext uri="{FF2B5EF4-FFF2-40B4-BE49-F238E27FC236}">
                <a16:creationId xmlns:a16="http://schemas.microsoft.com/office/drawing/2014/main" id="{F57C7BEB-914A-E188-0022-F803A3C6A456}"/>
              </a:ext>
            </a:extLst>
          </p:cNvPr>
          <p:cNvSpPr txBox="1">
            <a:spLocks/>
          </p:cNvSpPr>
          <p:nvPr/>
        </p:nvSpPr>
        <p:spPr>
          <a:xfrm>
            <a:off x="1600345" y="1700808"/>
            <a:ext cx="1080000" cy="255854"/>
          </a:xfrm>
          <a:prstGeom prst="rect">
            <a:avLst/>
          </a:prstGeom>
        </p:spPr>
        <p:txBody>
          <a:bodyPr anchor="ctr"/>
          <a:lstStyle>
            <a:lvl1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indent="-360000" algn="ctr" fontAlgn="auto">
              <a:lnSpc>
                <a:spcPct val="120000"/>
              </a:lnSpc>
              <a:spcAft>
                <a:spcPts val="0"/>
              </a:spcAft>
            </a:pPr>
            <a:r>
              <a:rPr lang="en-US" altLang="ja-JP" sz="1200" b="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200" b="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週間</a:t>
            </a:r>
            <a:br>
              <a:rPr lang="en-US" altLang="ja-JP" sz="1200" b="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b="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（目安）</a:t>
            </a:r>
          </a:p>
        </p:txBody>
      </p:sp>
      <p:sp>
        <p:nvSpPr>
          <p:cNvPr id="17483" name="コンテンツ プレースホルダー 2">
            <a:extLst>
              <a:ext uri="{FF2B5EF4-FFF2-40B4-BE49-F238E27FC236}">
                <a16:creationId xmlns:a16="http://schemas.microsoft.com/office/drawing/2014/main" id="{507C3309-377B-89BA-6C8D-69D305620F35}"/>
              </a:ext>
            </a:extLst>
          </p:cNvPr>
          <p:cNvSpPr txBox="1">
            <a:spLocks/>
          </p:cNvSpPr>
          <p:nvPr/>
        </p:nvSpPr>
        <p:spPr>
          <a:xfrm>
            <a:off x="2886076" y="1700808"/>
            <a:ext cx="1080000" cy="255854"/>
          </a:xfrm>
          <a:prstGeom prst="rect">
            <a:avLst/>
          </a:prstGeom>
        </p:spPr>
        <p:txBody>
          <a:bodyPr anchor="ctr"/>
          <a:lstStyle>
            <a:lvl1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indent="-360000" algn="ctr" fontAlgn="auto">
              <a:lnSpc>
                <a:spcPct val="120000"/>
              </a:lnSpc>
              <a:spcAft>
                <a:spcPts val="0"/>
              </a:spcAft>
            </a:pPr>
            <a:r>
              <a:rPr lang="en-US" altLang="ja-JP" sz="1200" b="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200" b="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週間</a:t>
            </a:r>
            <a:br>
              <a:rPr lang="en-US" altLang="ja-JP" sz="1200" b="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b="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（目安）</a:t>
            </a:r>
          </a:p>
        </p:txBody>
      </p:sp>
      <p:sp>
        <p:nvSpPr>
          <p:cNvPr id="17484" name="コンテンツ プレースホルダー 2">
            <a:extLst>
              <a:ext uri="{FF2B5EF4-FFF2-40B4-BE49-F238E27FC236}">
                <a16:creationId xmlns:a16="http://schemas.microsoft.com/office/drawing/2014/main" id="{08042572-9E2F-5010-F736-B2379E8A4DF0}"/>
              </a:ext>
            </a:extLst>
          </p:cNvPr>
          <p:cNvSpPr txBox="1">
            <a:spLocks/>
          </p:cNvSpPr>
          <p:nvPr/>
        </p:nvSpPr>
        <p:spPr>
          <a:xfrm>
            <a:off x="4171807" y="1700808"/>
            <a:ext cx="1080000" cy="255854"/>
          </a:xfrm>
          <a:prstGeom prst="rect">
            <a:avLst/>
          </a:prstGeom>
        </p:spPr>
        <p:txBody>
          <a:bodyPr anchor="ctr"/>
          <a:lstStyle>
            <a:lvl1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indent="-360000" algn="ctr" fontAlgn="auto">
              <a:lnSpc>
                <a:spcPct val="120000"/>
              </a:lnSpc>
              <a:spcAft>
                <a:spcPts val="0"/>
              </a:spcAft>
            </a:pPr>
            <a:r>
              <a:rPr lang="en-US" altLang="ja-JP" sz="1200" b="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200" b="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週間</a:t>
            </a:r>
            <a:br>
              <a:rPr lang="en-US" altLang="ja-JP" sz="1200" b="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b="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（目安）</a:t>
            </a:r>
          </a:p>
        </p:txBody>
      </p:sp>
      <p:sp>
        <p:nvSpPr>
          <p:cNvPr id="17485" name="コンテンツ プレースホルダー 2">
            <a:extLst>
              <a:ext uri="{FF2B5EF4-FFF2-40B4-BE49-F238E27FC236}">
                <a16:creationId xmlns:a16="http://schemas.microsoft.com/office/drawing/2014/main" id="{EFE356D3-D0CF-8C58-7C80-5FB729E88086}"/>
              </a:ext>
            </a:extLst>
          </p:cNvPr>
          <p:cNvSpPr txBox="1">
            <a:spLocks/>
          </p:cNvSpPr>
          <p:nvPr/>
        </p:nvSpPr>
        <p:spPr>
          <a:xfrm>
            <a:off x="5457536" y="1700808"/>
            <a:ext cx="4320000" cy="255854"/>
          </a:xfrm>
          <a:prstGeom prst="rect">
            <a:avLst/>
          </a:prstGeom>
        </p:spPr>
        <p:txBody>
          <a:bodyPr anchor="ctr"/>
          <a:lstStyle>
            <a:lvl1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indent="-360000" algn="ctr" fontAlgn="auto">
              <a:lnSpc>
                <a:spcPct val="120000"/>
              </a:lnSpc>
              <a:spcAft>
                <a:spcPts val="0"/>
              </a:spcAft>
            </a:pPr>
            <a:r>
              <a:rPr lang="en-US" altLang="ja-JP" sz="1200" b="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200" b="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週間</a:t>
            </a:r>
            <a:br>
              <a:rPr lang="en-US" altLang="ja-JP" sz="1200" b="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b="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（目安）</a:t>
            </a:r>
          </a:p>
        </p:txBody>
      </p:sp>
      <p:sp>
        <p:nvSpPr>
          <p:cNvPr id="17486" name="コンテンツ プレースホルダー 2">
            <a:extLst>
              <a:ext uri="{FF2B5EF4-FFF2-40B4-BE49-F238E27FC236}">
                <a16:creationId xmlns:a16="http://schemas.microsoft.com/office/drawing/2014/main" id="{1AD61968-294A-5816-2728-75CEFB7DBBD8}"/>
              </a:ext>
            </a:extLst>
          </p:cNvPr>
          <p:cNvSpPr txBox="1">
            <a:spLocks/>
          </p:cNvSpPr>
          <p:nvPr/>
        </p:nvSpPr>
        <p:spPr>
          <a:xfrm>
            <a:off x="273050" y="1113806"/>
            <a:ext cx="9144446" cy="255854"/>
          </a:xfrm>
          <a:prstGeom prst="rect">
            <a:avLst/>
          </a:prstGeom>
        </p:spPr>
        <p:txBody>
          <a:bodyPr anchor="ctr"/>
          <a:lstStyle>
            <a:lvl1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indent="-360000" algn="ctr" fontAlgn="auto">
              <a:lnSpc>
                <a:spcPct val="120000"/>
              </a:lnSpc>
              <a:spcAft>
                <a:spcPts val="0"/>
              </a:spcAft>
            </a:pPr>
            <a:r>
              <a:rPr lang="ja-JP" altLang="en-US" sz="1400" dirty="0">
                <a:solidFill>
                  <a:srgbClr val="007BC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導入支援サポート期間（</a:t>
            </a:r>
            <a:r>
              <a:rPr lang="en-US" altLang="ja-JP" sz="1400" dirty="0">
                <a:solidFill>
                  <a:srgbClr val="007BC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400" dirty="0">
                <a:solidFill>
                  <a:srgbClr val="007BC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か月間）</a:t>
            </a:r>
          </a:p>
        </p:txBody>
      </p:sp>
      <p:cxnSp>
        <p:nvCxnSpPr>
          <p:cNvPr id="17488" name="Google Shape;242;p6">
            <a:extLst>
              <a:ext uri="{FF2B5EF4-FFF2-40B4-BE49-F238E27FC236}">
                <a16:creationId xmlns:a16="http://schemas.microsoft.com/office/drawing/2014/main" id="{6D72128F-2558-0AD8-A0C4-60EA1B78ACAB}"/>
              </a:ext>
            </a:extLst>
          </p:cNvPr>
          <p:cNvCxnSpPr>
            <a:cxnSpLocks/>
          </p:cNvCxnSpPr>
          <p:nvPr/>
        </p:nvCxnSpPr>
        <p:spPr>
          <a:xfrm>
            <a:off x="273050" y="1412776"/>
            <a:ext cx="9504486" cy="0"/>
          </a:xfrm>
          <a:prstGeom prst="straightConnector1">
            <a:avLst/>
          </a:prstGeom>
          <a:noFill/>
          <a:ln w="12700" cap="flat" cmpd="sng">
            <a:solidFill>
              <a:srgbClr val="007BC7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7489" name="Google Shape;242;p6">
            <a:extLst>
              <a:ext uri="{FF2B5EF4-FFF2-40B4-BE49-F238E27FC236}">
                <a16:creationId xmlns:a16="http://schemas.microsoft.com/office/drawing/2014/main" id="{1161C772-4C7E-7398-96F0-11B8E4978FE1}"/>
              </a:ext>
            </a:extLst>
          </p:cNvPr>
          <p:cNvCxnSpPr>
            <a:cxnSpLocks/>
          </p:cNvCxnSpPr>
          <p:nvPr/>
        </p:nvCxnSpPr>
        <p:spPr>
          <a:xfrm>
            <a:off x="314614" y="2028882"/>
            <a:ext cx="1080000" cy="0"/>
          </a:xfrm>
          <a:prstGeom prst="straightConnector1">
            <a:avLst/>
          </a:prstGeom>
          <a:noFill/>
          <a:ln w="12700" cap="flat" cmpd="sng">
            <a:solidFill>
              <a:srgbClr val="007BC7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7490" name="Google Shape;242;p6">
            <a:extLst>
              <a:ext uri="{FF2B5EF4-FFF2-40B4-BE49-F238E27FC236}">
                <a16:creationId xmlns:a16="http://schemas.microsoft.com/office/drawing/2014/main" id="{B9E5DF18-4D81-9AEA-BAD0-0A091388A87A}"/>
              </a:ext>
            </a:extLst>
          </p:cNvPr>
          <p:cNvCxnSpPr>
            <a:cxnSpLocks/>
          </p:cNvCxnSpPr>
          <p:nvPr/>
        </p:nvCxnSpPr>
        <p:spPr>
          <a:xfrm>
            <a:off x="1600345" y="2030074"/>
            <a:ext cx="1080000" cy="0"/>
          </a:xfrm>
          <a:prstGeom prst="straightConnector1">
            <a:avLst/>
          </a:prstGeom>
          <a:noFill/>
          <a:ln w="12700" cap="flat" cmpd="sng">
            <a:solidFill>
              <a:srgbClr val="007BC7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7491" name="Google Shape;242;p6">
            <a:extLst>
              <a:ext uri="{FF2B5EF4-FFF2-40B4-BE49-F238E27FC236}">
                <a16:creationId xmlns:a16="http://schemas.microsoft.com/office/drawing/2014/main" id="{89B0F772-05BE-C0AB-17C7-25B0D4FDFEC9}"/>
              </a:ext>
            </a:extLst>
          </p:cNvPr>
          <p:cNvCxnSpPr>
            <a:cxnSpLocks/>
          </p:cNvCxnSpPr>
          <p:nvPr/>
        </p:nvCxnSpPr>
        <p:spPr>
          <a:xfrm>
            <a:off x="2886076" y="2031266"/>
            <a:ext cx="1080000" cy="0"/>
          </a:xfrm>
          <a:prstGeom prst="straightConnector1">
            <a:avLst/>
          </a:prstGeom>
          <a:noFill/>
          <a:ln w="12700" cap="flat" cmpd="sng">
            <a:solidFill>
              <a:srgbClr val="007BC7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7492" name="Google Shape;242;p6">
            <a:extLst>
              <a:ext uri="{FF2B5EF4-FFF2-40B4-BE49-F238E27FC236}">
                <a16:creationId xmlns:a16="http://schemas.microsoft.com/office/drawing/2014/main" id="{FC73EEEB-D32C-7706-E7D5-747EE795E372}"/>
              </a:ext>
            </a:extLst>
          </p:cNvPr>
          <p:cNvCxnSpPr>
            <a:cxnSpLocks/>
          </p:cNvCxnSpPr>
          <p:nvPr/>
        </p:nvCxnSpPr>
        <p:spPr>
          <a:xfrm>
            <a:off x="4171807" y="2032246"/>
            <a:ext cx="1080000" cy="0"/>
          </a:xfrm>
          <a:prstGeom prst="straightConnector1">
            <a:avLst/>
          </a:prstGeom>
          <a:noFill/>
          <a:ln w="12700" cap="flat" cmpd="sng">
            <a:solidFill>
              <a:srgbClr val="007BC7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7493" name="Google Shape;242;p6">
            <a:extLst>
              <a:ext uri="{FF2B5EF4-FFF2-40B4-BE49-F238E27FC236}">
                <a16:creationId xmlns:a16="http://schemas.microsoft.com/office/drawing/2014/main" id="{53A169A3-8EB8-0A2A-A5AD-03C349A4B4E7}"/>
              </a:ext>
            </a:extLst>
          </p:cNvPr>
          <p:cNvCxnSpPr>
            <a:cxnSpLocks/>
          </p:cNvCxnSpPr>
          <p:nvPr/>
        </p:nvCxnSpPr>
        <p:spPr>
          <a:xfrm>
            <a:off x="5457536" y="2028670"/>
            <a:ext cx="4320000" cy="0"/>
          </a:xfrm>
          <a:prstGeom prst="straightConnector1">
            <a:avLst/>
          </a:prstGeom>
          <a:noFill/>
          <a:ln w="12700" cap="flat" cmpd="sng">
            <a:solidFill>
              <a:srgbClr val="007BC7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7495" name="コンテンツ プレースホルダー 2">
            <a:extLst>
              <a:ext uri="{FF2B5EF4-FFF2-40B4-BE49-F238E27FC236}">
                <a16:creationId xmlns:a16="http://schemas.microsoft.com/office/drawing/2014/main" id="{810C60C4-156C-56F1-05A9-71B41089BA0A}"/>
              </a:ext>
            </a:extLst>
          </p:cNvPr>
          <p:cNvSpPr txBox="1">
            <a:spLocks/>
          </p:cNvSpPr>
          <p:nvPr/>
        </p:nvSpPr>
        <p:spPr>
          <a:xfrm>
            <a:off x="314614" y="3903605"/>
            <a:ext cx="1760890" cy="255854"/>
          </a:xfrm>
          <a:prstGeom prst="rect">
            <a:avLst/>
          </a:prstGeom>
        </p:spPr>
        <p:txBody>
          <a:bodyPr anchor="ctr"/>
          <a:lstStyle>
            <a:lvl1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indent="-360000" fontAlgn="auto">
              <a:lnSpc>
                <a:spcPct val="120000"/>
              </a:lnSpc>
              <a:spcAft>
                <a:spcPts val="0"/>
              </a:spcAft>
            </a:pPr>
            <a:r>
              <a:rPr lang="ja-JP" altLang="en-US" sz="1400" dirty="0">
                <a:solidFill>
                  <a:srgbClr val="007BC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設定スケジュール</a:t>
            </a:r>
          </a:p>
        </p:txBody>
      </p:sp>
      <p:sp>
        <p:nvSpPr>
          <p:cNvPr id="17496" name="コンテンツ プレースホルダー 2">
            <a:extLst>
              <a:ext uri="{FF2B5EF4-FFF2-40B4-BE49-F238E27FC236}">
                <a16:creationId xmlns:a16="http://schemas.microsoft.com/office/drawing/2014/main" id="{4C80E28E-6FED-90C3-93EF-9926DEADE41B}"/>
              </a:ext>
            </a:extLst>
          </p:cNvPr>
          <p:cNvSpPr txBox="1">
            <a:spLocks/>
          </p:cNvSpPr>
          <p:nvPr/>
        </p:nvSpPr>
        <p:spPr>
          <a:xfrm>
            <a:off x="314614" y="2564904"/>
            <a:ext cx="3133650" cy="255854"/>
          </a:xfrm>
          <a:prstGeom prst="rect">
            <a:avLst/>
          </a:prstGeom>
        </p:spPr>
        <p:txBody>
          <a:bodyPr anchor="ctr"/>
          <a:lstStyle>
            <a:lvl1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indent="-360000" fontAlgn="auto">
              <a:lnSpc>
                <a:spcPct val="120000"/>
              </a:lnSpc>
              <a:spcAft>
                <a:spcPts val="0"/>
              </a:spcAft>
            </a:pPr>
            <a:r>
              <a:rPr lang="ja-JP" altLang="en-US" sz="1400" dirty="0">
                <a:solidFill>
                  <a:srgbClr val="007BC7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社内展開スケジュール</a:t>
            </a:r>
          </a:p>
        </p:txBody>
      </p:sp>
      <p:pic>
        <p:nvPicPr>
          <p:cNvPr id="17498" name="グラフィックス 17497">
            <a:extLst>
              <a:ext uri="{FF2B5EF4-FFF2-40B4-BE49-F238E27FC236}">
                <a16:creationId xmlns:a16="http://schemas.microsoft.com/office/drawing/2014/main" id="{6BA671F3-CA40-2100-240E-D74C409DE5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7766" y="5431966"/>
            <a:ext cx="769341" cy="769341"/>
          </a:xfrm>
          <a:prstGeom prst="rect">
            <a:avLst/>
          </a:prstGeom>
        </p:spPr>
      </p:pic>
      <p:sp>
        <p:nvSpPr>
          <p:cNvPr id="17499" name="Google Shape;95;p2">
            <a:extLst>
              <a:ext uri="{FF2B5EF4-FFF2-40B4-BE49-F238E27FC236}">
                <a16:creationId xmlns:a16="http://schemas.microsoft.com/office/drawing/2014/main" id="{7958B122-36FB-7E1E-C7D7-52379779083B}"/>
              </a:ext>
            </a:extLst>
          </p:cNvPr>
          <p:cNvSpPr/>
          <p:nvPr/>
        </p:nvSpPr>
        <p:spPr>
          <a:xfrm>
            <a:off x="1564545" y="5655841"/>
            <a:ext cx="6792541" cy="545467"/>
          </a:xfrm>
          <a:prstGeom prst="wedgeRoundRectCallout">
            <a:avLst>
              <a:gd name="adj1" fmla="val -51984"/>
              <a:gd name="adj2" fmla="val 1113"/>
              <a:gd name="adj3" fmla="val 16667"/>
            </a:avLst>
          </a:prstGeom>
          <a:solidFill>
            <a:srgbClr val="E6E6E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4C4948"/>
              </a:solidFill>
              <a:effectLst/>
              <a:uLnTx/>
              <a:uFillTx/>
              <a:ea typeface="メイリオ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17500" name="コンテンツ プレースホルダー 2">
            <a:extLst>
              <a:ext uri="{FF2B5EF4-FFF2-40B4-BE49-F238E27FC236}">
                <a16:creationId xmlns:a16="http://schemas.microsoft.com/office/drawing/2014/main" id="{4E612257-94C2-CE70-5AE7-5A6AA8605B24}"/>
              </a:ext>
            </a:extLst>
          </p:cNvPr>
          <p:cNvSpPr txBox="1">
            <a:spLocks/>
          </p:cNvSpPr>
          <p:nvPr/>
        </p:nvSpPr>
        <p:spPr>
          <a:xfrm>
            <a:off x="1793499" y="5831528"/>
            <a:ext cx="6334632" cy="211450"/>
          </a:xfrm>
          <a:prstGeom prst="rect">
            <a:avLst/>
          </a:prstGeom>
        </p:spPr>
        <p:txBody>
          <a:bodyPr anchor="ctr"/>
          <a:lstStyle>
            <a:lvl1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Tx/>
              <a:buNone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kumimoji="1" sz="53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0000" indent="-270000" algn="l" defTabSz="685800" rtl="0" eaLnBrk="1" latinLnBrk="0" hangingPunct="1">
              <a:lnSpc>
                <a:spcPct val="135000"/>
              </a:lnSpc>
              <a:spcBef>
                <a:spcPts val="0"/>
              </a:spcBef>
              <a:buFont typeface="BIZ UDPGothic" panose="020B0400000000000000" pitchFamily="34" charset="-128"/>
              <a:buChar char="—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indent="-360000" algn="ctr" fontAlgn="auto">
              <a:lnSpc>
                <a:spcPct val="120000"/>
              </a:lnSpc>
              <a:spcAft>
                <a:spcPts val="0"/>
              </a:spcAft>
            </a:pPr>
            <a:r>
              <a:rPr lang="ja-JP" altLang="en-US" sz="1400" b="0" dirty="0">
                <a:solidFill>
                  <a:srgbClr val="46464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運用フロー検討や資料作成の際に情報提供が必要な場合は、サポート担当までお気軽にご連絡ください。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C809027E-228C-7D70-254E-AE8E280359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6757" y="1418944"/>
            <a:ext cx="7592485" cy="4020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629828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Design">
  <a:themeElements>
    <a:clrScheme name="PowerPoint Design">
      <a:dk1>
        <a:srgbClr val="4D4D4D"/>
      </a:dk1>
      <a:lt1>
        <a:srgbClr val="FFFFFF"/>
      </a:lt1>
      <a:dk2>
        <a:srgbClr val="0071BC"/>
      </a:dk2>
      <a:lt2>
        <a:srgbClr val="EAEAEA"/>
      </a:lt2>
      <a:accent1>
        <a:srgbClr val="E2F1FA"/>
      </a:accent1>
      <a:accent2>
        <a:srgbClr val="FF5050"/>
      </a:accent2>
      <a:accent3>
        <a:srgbClr val="FFE5E5"/>
      </a:accent3>
      <a:accent4>
        <a:srgbClr val="FFFFFF"/>
      </a:accent4>
      <a:accent5>
        <a:srgbClr val="FFFFFF"/>
      </a:accent5>
      <a:accent6>
        <a:srgbClr val="000000"/>
      </a:accent6>
      <a:hlink>
        <a:srgbClr val="FFFFFF"/>
      </a:hlink>
      <a:folHlink>
        <a:srgbClr val="FFFFFF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round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lIns="0" tIns="0" rIns="0" bIns="0"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sz="1600" dirty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118</Words>
  <Application>Microsoft Office PowerPoint</Application>
  <PresentationFormat>A4 210 x 297 mm</PresentationFormat>
  <Paragraphs>23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メイリオ</vt:lpstr>
      <vt:lpstr>Arial</vt:lpstr>
      <vt:lpstr>Calibri</vt:lpstr>
      <vt:lpstr>Times New Roman</vt:lpstr>
      <vt:lpstr>Wingdings</vt:lpstr>
      <vt:lpstr>PowerPoint Design</vt:lpstr>
      <vt:lpstr>新システム構築のスケジュール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2016-05-25T06:39:55Z</dcterms:created>
  <dcterms:modified xsi:type="dcterms:W3CDTF">2024-12-30T11:49:21Z</dcterms:modified>
</cp:coreProperties>
</file>