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088"/>
    <a:srgbClr val="FFFFFF"/>
    <a:srgbClr val="4D4D4D"/>
    <a:srgbClr val="777777"/>
    <a:srgbClr val="787878"/>
    <a:srgbClr val="797979"/>
    <a:srgbClr val="7A7A7A"/>
    <a:srgbClr val="7B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4687" autoAdjust="0"/>
  </p:normalViewPr>
  <p:slideViewPr>
    <p:cSldViewPr>
      <p:cViewPr varScale="1">
        <p:scale>
          <a:sx n="104" d="100"/>
          <a:sy n="104" d="100"/>
        </p:scale>
        <p:origin x="1500" y="114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AC8892F-63A9-B442-6BCC-89AB362F24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0FEBDB-91B3-3F67-B306-38BB2177C7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169AAC5-BBF8-4EB1-AF85-E800ABF9A981}" type="datetimeFigureOut">
              <a:rPr lang="ja-JP" altLang="en-US"/>
              <a:pPr>
                <a:defRPr/>
              </a:pPr>
              <a:t>2024/4/2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1C0629C-63C6-DEFC-CE08-7410D4490A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86E17A4-D7E5-CAD0-E077-D6AF03A0F0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0752DCA-8B68-4745-8377-AC709601F39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70155D1-062E-7D22-9F4D-978754EFDC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EBCCD7-2CBA-4C7F-29D5-EAE35122BE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A2FB03-C40E-49E0-AD32-6234E734AB8B}" type="datetimeFigureOut">
              <a:rPr lang="ja-JP" altLang="en-US"/>
              <a:pPr>
                <a:defRPr/>
              </a:pPr>
              <a:t>2024/4/2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2F04DCD-59AB-510F-2439-1FD69BD9E7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FAC02FE7-07A0-92B3-CF8C-1A033BE01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F52228-266C-2672-337B-C63FA014A3B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6F51EB-9FB7-656E-3854-259F0C5CAD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356785F-6085-4040-BAF3-4071E835361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12800" y="1880828"/>
            <a:ext cx="8280400" cy="1008062"/>
          </a:xfrm>
        </p:spPr>
        <p:txBody>
          <a:bodyPr anchor="t"/>
          <a:lstStyle>
            <a:lvl1pPr algn="ctr">
              <a:lnSpc>
                <a:spcPct val="12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2" name="フッター プレースホルダー 3">
            <a:extLst>
              <a:ext uri="{FF2B5EF4-FFF2-40B4-BE49-F238E27FC236}">
                <a16:creationId xmlns:a16="http://schemas.microsoft.com/office/drawing/2014/main" id="{434029FE-A5DF-9997-C050-4B1AAA8E32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3734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90985E28-38D7-9C06-1C1D-0D7C222766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2B6DA095-EE53-A3EB-422B-F49F54E977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463400A-10C6-5141-BA4F-A8C7C7D734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ea typeface="メイリオ" panose="020B0604030504040204" pitchFamily="50" charset="-128"/>
              </a:defRPr>
            </a:lvl1pPr>
          </a:lstStyle>
          <a:p>
            <a:fld id="{3B495279-4BA2-4080-B645-A3BAE3F574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960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D0D0290F-5158-18DE-F3A4-11349ADB62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5DF4AEB5-A9C4-5A95-4ADF-64A2C520E1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0F58895-5405-855D-8FB4-04D56B0225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fld id="{E9917EF9-51C5-4244-ACFD-E624CC9E54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4159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64A02D46-25C7-3FC3-25F7-F0044C1DF8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DABCE6D3-D598-3736-C8B7-579B58C345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5B806224-C8F8-38C6-4C35-54000FFB99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fld id="{447C4EE0-386E-4D3E-A62A-8337C44B0C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6430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029CF28C-903F-5968-D792-5A10F54B67D9}"/>
              </a:ext>
            </a:extLst>
          </p:cNvPr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pPr algn="just" fontAlgn="auto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57B01A62-7DCE-0C8C-5C2D-1EAF4B0F11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E1CE740-6D95-3D77-3786-7E0587CB44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ea typeface="メイリオ" panose="020B0604030504040204" pitchFamily="50" charset="-128"/>
              </a:defRPr>
            </a:lvl1pPr>
          </a:lstStyle>
          <a:p>
            <a:fld id="{B1AE9D8C-D0AD-4C41-8E5B-8BA8C8D46D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802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6355FA17-FA4C-AA17-3A29-02F07DE0708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8923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227390A9-934A-44BD-AAAB-158A1977AA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ea typeface="メイリオ" panose="020B0604030504040204" pitchFamily="50" charset="-128"/>
              </a:defRPr>
            </a:lvl1pPr>
          </a:lstStyle>
          <a:p>
            <a:fld id="{7B1AC07C-8E76-43EB-9E46-3E3753D3AA53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30F74E5F-D06A-BA2A-CD5E-A9076F8C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307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40391E28-A713-6B72-2A91-5A01F706DE9F}"/>
              </a:ext>
            </a:extLst>
          </p:cNvPr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F70F401E-83A1-1470-CB72-800934D6AA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F727559-B2C0-993D-16B6-123D5DFA9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fld id="{13CA4444-9848-4736-BA3E-5BFB4E1EE4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869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C88A73FA-CE80-1981-FEA0-7A956EDAC2B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706043A-6D2E-A19D-4831-BED980192E85}"/>
              </a:ext>
            </a:extLst>
          </p:cNvPr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CAAA7321-FAB9-321D-C540-D0C9A907A1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E8F838-DE32-AA3C-F01A-9EFD9BF4A4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fld id="{4C44E0F0-4958-478B-BF4C-374D75083A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539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 Banner">
            <a:extLst>
              <a:ext uri="{FF2B5EF4-FFF2-40B4-BE49-F238E27FC236}">
                <a16:creationId xmlns:a16="http://schemas.microsoft.com/office/drawing/2014/main" id="{A5F60CA7-A9CB-A099-5ACB-8201BF592B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AC Banner">
            <a:extLst>
              <a:ext uri="{FF2B5EF4-FFF2-40B4-BE49-F238E27FC236}">
                <a16:creationId xmlns:a16="http://schemas.microsoft.com/office/drawing/2014/main" id="{16F3D4FE-7FA7-C40D-D0E6-1E134D225B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999D3CD2-1E06-92FE-0ED1-7634BC8FCB85}"/>
              </a:ext>
            </a:extLst>
          </p:cNvPr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94BF8AF-F18D-864C-B5F0-D474EE0DBC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D0053FB-20DA-2CB8-0E66-17E9B219D3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AF7570C-61B6-9F4B-D75D-302ED16D6345}"/>
              </a:ext>
            </a:extLst>
          </p:cNvPr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3">
            <a:extLst>
              <a:ext uri="{FF2B5EF4-FFF2-40B4-BE49-F238E27FC236}">
                <a16:creationId xmlns:a16="http://schemas.microsoft.com/office/drawing/2014/main" id="{4CF7D112-8147-66D4-6BBC-BA071405A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0167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3">
            <a:extLst>
              <a:ext uri="{FF2B5EF4-FFF2-40B4-BE49-F238E27FC236}">
                <a16:creationId xmlns:a16="http://schemas.microsoft.com/office/drawing/2014/main" id="{2A91E030-E23C-9927-C436-4280397993E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57225"/>
          </a:xfrm>
          <a:prstGeom prst="roundRect">
            <a:avLst>
              <a:gd name="adj" fmla="val 0"/>
            </a:avLst>
          </a:prstGeom>
          <a:solidFill>
            <a:schemeClr val="tx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45086319-38DF-C1CC-528E-99BC538655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fld id="{FFEE6940-D884-468A-97C3-E43D2CA187FD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402184-A2FD-DEE0-8760-DD93C95A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29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F8D32A0D-18A2-A837-F040-FD76D430D0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75" y="0"/>
            <a:ext cx="9902825" cy="147638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498A5ACC-2DF4-8ED7-8846-9481CBF6F8EA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-3358356" y="3369468"/>
            <a:ext cx="6865938" cy="152401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213ACFD4-DF80-690C-4C9F-4EE2025A978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88" y="6729413"/>
            <a:ext cx="9902826" cy="149225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36299A55-D09F-EEAF-2E2A-2A8706ACB8B6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6396831" y="3364707"/>
            <a:ext cx="6865937" cy="152400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B3C845-9E52-62A9-4293-47319B75163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0813" y="147638"/>
            <a:ext cx="9602787" cy="6581775"/>
          </a:xfrm>
          <a:prstGeom prst="rect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692696"/>
            <a:ext cx="9361040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8816985C-3633-86E8-4140-2BE5931D1B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>
              <a:alpha val="8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771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留意事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C5321FD5-3E09-BD04-30FF-A36B787C13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F12B94DC-37B5-6900-9FA3-646FE67E067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2800" y="620713"/>
            <a:ext cx="8280400" cy="5688012"/>
          </a:xfrm>
          <a:prstGeom prst="roundRect">
            <a:avLst>
              <a:gd name="adj" fmla="val 1569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288000" tIns="540000" rIns="288000" bIns="18000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ja-JP" sz="16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908720"/>
            <a:ext cx="8280400" cy="396044"/>
          </a:xfrm>
        </p:spPr>
        <p:txBody>
          <a:bodyPr/>
          <a:lstStyle>
            <a:lvl1pPr algn="ctr">
              <a:defRPr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C873F99D-063A-1A32-2D39-1CED41D2E7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EC9A99-9242-05E3-B9A3-1388F134E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ea typeface="メイリオ" panose="020B0604030504040204" pitchFamily="50" charset="-128"/>
              </a:defRPr>
            </a:lvl1pPr>
          </a:lstStyle>
          <a:p>
            <a:fld id="{99142958-2C7B-4C76-BB62-FC1FAD31B7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232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3168C0C-9ACA-CF05-A875-C566E0A975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00E5A439-1DEE-5012-F0F7-3B07D5A959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fld id="{4B18EA3F-D042-4800-B4B0-D8127322F6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421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87AEB7F3-9A11-FD3E-4F0D-2DD6523E87D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>
            <a:extLst>
              <a:ext uri="{FF2B5EF4-FFF2-40B4-BE49-F238E27FC236}">
                <a16:creationId xmlns:a16="http://schemas.microsoft.com/office/drawing/2014/main" id="{3F4D932A-5FB1-095B-2CA2-5BAFBC0578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>
            <a:extLst>
              <a:ext uri="{FF2B5EF4-FFF2-40B4-BE49-F238E27FC236}">
                <a16:creationId xmlns:a16="http://schemas.microsoft.com/office/drawing/2014/main" id="{009CEF3E-AD77-029D-EFCD-15265F4D9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ビフォーアフター</a:t>
            </a:r>
          </a:p>
        </p:txBody>
      </p:sp>
      <p:sp>
        <p:nvSpPr>
          <p:cNvPr id="22" name="正方形/長方形 16">
            <a:extLst>
              <a:ext uri="{FF2B5EF4-FFF2-40B4-BE49-F238E27FC236}">
                <a16:creationId xmlns:a16="http://schemas.microsoft.com/office/drawing/2014/main" id="{4DE2B731-9661-7351-743D-B942B91F3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913" y="1641475"/>
            <a:ext cx="3140075" cy="53340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000067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kern="0">
                <a:solidFill>
                  <a:srgbClr val="000067"/>
                </a:solidFill>
                <a:ea typeface="メイリオ" pitchFamily="50" charset="-128"/>
              </a:rPr>
              <a:t>御社の現状</a:t>
            </a:r>
          </a:p>
        </p:txBody>
      </p:sp>
      <p:sp>
        <p:nvSpPr>
          <p:cNvPr id="23" name="正方形/長方形 1">
            <a:extLst>
              <a:ext uri="{FF2B5EF4-FFF2-40B4-BE49-F238E27FC236}">
                <a16:creationId xmlns:a16="http://schemas.microsoft.com/office/drawing/2014/main" id="{E42904EE-7F48-D926-6C9E-B6A71AADA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2359025"/>
            <a:ext cx="971550" cy="588963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kern="0">
                <a:solidFill>
                  <a:srgbClr val="262626"/>
                </a:solidFill>
                <a:ea typeface="メイリオ" pitchFamily="50" charset="-128"/>
              </a:rPr>
              <a:t>エクセル</a:t>
            </a:r>
            <a:endParaRPr lang="en-US" altLang="ja-JP" sz="1200" kern="0">
              <a:solidFill>
                <a:srgbClr val="262626"/>
              </a:solidFill>
              <a:ea typeface="メイリオ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kern="0">
                <a:solidFill>
                  <a:srgbClr val="262626"/>
                </a:solidFill>
                <a:ea typeface="メイリオ" pitchFamily="50" charset="-128"/>
              </a:rPr>
              <a:t>データ</a:t>
            </a:r>
          </a:p>
        </p:txBody>
      </p:sp>
      <p:sp>
        <p:nvSpPr>
          <p:cNvPr id="24" name="正方形/長方形 21">
            <a:extLst>
              <a:ext uri="{FF2B5EF4-FFF2-40B4-BE49-F238E27FC236}">
                <a16:creationId xmlns:a16="http://schemas.microsoft.com/office/drawing/2014/main" id="{884B75E0-2899-965D-652B-AE1DF71FB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2681288"/>
            <a:ext cx="971550" cy="588962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kern="0">
                <a:solidFill>
                  <a:srgbClr val="262626"/>
                </a:solidFill>
                <a:ea typeface="メイリオ" pitchFamily="50" charset="-128"/>
              </a:rPr>
              <a:t>FAX</a:t>
            </a:r>
            <a:r>
              <a:rPr lang="ja-JP" altLang="en-US" sz="1200" kern="0">
                <a:solidFill>
                  <a:srgbClr val="262626"/>
                </a:solidFill>
                <a:ea typeface="メイリオ" pitchFamily="50" charset="-128"/>
              </a:rPr>
              <a:t>での</a:t>
            </a:r>
            <a:endParaRPr lang="en-US" altLang="ja-JP" sz="1200" kern="0">
              <a:solidFill>
                <a:srgbClr val="262626"/>
              </a:solidFill>
              <a:ea typeface="メイリオ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kern="0">
                <a:solidFill>
                  <a:srgbClr val="262626"/>
                </a:solidFill>
                <a:ea typeface="メイリオ" pitchFamily="50" charset="-128"/>
              </a:rPr>
              <a:t>報告書</a:t>
            </a:r>
          </a:p>
        </p:txBody>
      </p:sp>
      <p:sp>
        <p:nvSpPr>
          <p:cNvPr id="25" name="正方形/長方形 22">
            <a:extLst>
              <a:ext uri="{FF2B5EF4-FFF2-40B4-BE49-F238E27FC236}">
                <a16:creationId xmlns:a16="http://schemas.microsoft.com/office/drawing/2014/main" id="{B0DDD34A-EE6B-BFAD-5E3F-7B07368B0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3914775"/>
            <a:ext cx="973138" cy="588963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kern="0">
                <a:solidFill>
                  <a:srgbClr val="262626"/>
                </a:solidFill>
                <a:ea typeface="メイリオ" pitchFamily="50" charset="-128"/>
              </a:rPr>
              <a:t>管理ツールの</a:t>
            </a:r>
            <a:endParaRPr lang="en-US" altLang="ja-JP" sz="1200" kern="0">
              <a:solidFill>
                <a:srgbClr val="262626"/>
              </a:solidFill>
              <a:ea typeface="メイリオ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kern="0">
                <a:solidFill>
                  <a:srgbClr val="262626"/>
                </a:solidFill>
                <a:ea typeface="メイリオ" pitchFamily="50" charset="-128"/>
              </a:rPr>
              <a:t>レポート</a:t>
            </a:r>
          </a:p>
        </p:txBody>
      </p:sp>
      <p:sp>
        <p:nvSpPr>
          <p:cNvPr id="26" name="正方形/長方形 23">
            <a:extLst>
              <a:ext uri="{FF2B5EF4-FFF2-40B4-BE49-F238E27FC236}">
                <a16:creationId xmlns:a16="http://schemas.microsoft.com/office/drawing/2014/main" id="{8F947A52-1FD5-DF86-67B0-5E8745393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3488" y="1641475"/>
            <a:ext cx="3140075" cy="53340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kern="0">
                <a:solidFill>
                  <a:srgbClr val="CC0000"/>
                </a:solidFill>
                <a:ea typeface="メイリオ" pitchFamily="50" charset="-128"/>
              </a:rPr>
              <a:t>ＩＴ活用した場合</a:t>
            </a:r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212E89C7-5278-B986-9D28-C6D52678EDAE}"/>
              </a:ext>
            </a:extLst>
          </p:cNvPr>
          <p:cNvSpPr>
            <a:spLocks noChangeAspect="1"/>
          </p:cNvSpPr>
          <p:nvPr/>
        </p:nvSpPr>
        <p:spPr>
          <a:xfrm>
            <a:off x="3373438" y="3309938"/>
            <a:ext cx="396875" cy="398462"/>
          </a:xfrm>
          <a:prstGeom prst="triangl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sp>
        <p:nvSpPr>
          <p:cNvPr id="29" name="円/楕円 28">
            <a:extLst>
              <a:ext uri="{FF2B5EF4-FFF2-40B4-BE49-F238E27FC236}">
                <a16:creationId xmlns:a16="http://schemas.microsoft.com/office/drawing/2014/main" id="{9AED9E53-C540-ABEA-6BFB-8EF2186F9655}"/>
              </a:ext>
            </a:extLst>
          </p:cNvPr>
          <p:cNvSpPr>
            <a:spLocks noChangeAspect="1"/>
          </p:cNvSpPr>
          <p:nvPr/>
        </p:nvSpPr>
        <p:spPr>
          <a:xfrm>
            <a:off x="3373438" y="3171825"/>
            <a:ext cx="398462" cy="398463"/>
          </a:xfrm>
          <a:prstGeom prst="ellips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4C79A18A-3ADB-2F48-99F7-1DF3D0F352A1}"/>
              </a:ext>
            </a:extLst>
          </p:cNvPr>
          <p:cNvSpPr>
            <a:spLocks noChangeAspect="1"/>
          </p:cNvSpPr>
          <p:nvPr/>
        </p:nvSpPr>
        <p:spPr>
          <a:xfrm>
            <a:off x="2373313" y="4525963"/>
            <a:ext cx="398462" cy="398462"/>
          </a:xfrm>
          <a:prstGeom prst="triangl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sp>
        <p:nvSpPr>
          <p:cNvPr id="32" name="円/楕円 31">
            <a:extLst>
              <a:ext uri="{FF2B5EF4-FFF2-40B4-BE49-F238E27FC236}">
                <a16:creationId xmlns:a16="http://schemas.microsoft.com/office/drawing/2014/main" id="{FC27E4AD-B169-4375-8F5A-A6DF2DEAC07D}"/>
              </a:ext>
            </a:extLst>
          </p:cNvPr>
          <p:cNvSpPr>
            <a:spLocks noChangeAspect="1"/>
          </p:cNvSpPr>
          <p:nvPr/>
        </p:nvSpPr>
        <p:spPr>
          <a:xfrm>
            <a:off x="2373313" y="4389438"/>
            <a:ext cx="398462" cy="396875"/>
          </a:xfrm>
          <a:prstGeom prst="ellips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43DF5B97-C29E-217E-900D-36DEFFD2EC92}"/>
              </a:ext>
            </a:extLst>
          </p:cNvPr>
          <p:cNvSpPr>
            <a:spLocks noChangeAspect="1"/>
          </p:cNvSpPr>
          <p:nvPr/>
        </p:nvSpPr>
        <p:spPr>
          <a:xfrm>
            <a:off x="1520825" y="3021013"/>
            <a:ext cx="396875" cy="398462"/>
          </a:xfrm>
          <a:prstGeom prst="triangl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A43BF441-AAF5-3436-F404-85AB9D43DA60}"/>
              </a:ext>
            </a:extLst>
          </p:cNvPr>
          <p:cNvSpPr>
            <a:spLocks noChangeAspect="1"/>
          </p:cNvSpPr>
          <p:nvPr/>
        </p:nvSpPr>
        <p:spPr>
          <a:xfrm>
            <a:off x="1520825" y="2884488"/>
            <a:ext cx="396875" cy="396875"/>
          </a:xfrm>
          <a:prstGeom prst="ellips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sp>
        <p:nvSpPr>
          <p:cNvPr id="36" name="正方形/長方形 30">
            <a:extLst>
              <a:ext uri="{FF2B5EF4-FFF2-40B4-BE49-F238E27FC236}">
                <a16:creationId xmlns:a16="http://schemas.microsoft.com/office/drawing/2014/main" id="{86825EAB-8220-E659-C6CD-BF123A4E5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075" y="2617788"/>
            <a:ext cx="971550" cy="587375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kern="0">
                <a:solidFill>
                  <a:srgbClr val="262626"/>
                </a:solidFill>
                <a:ea typeface="メイリオ" pitchFamily="50" charset="-128"/>
              </a:rPr>
              <a:t>新システム</a:t>
            </a:r>
          </a:p>
        </p:txBody>
      </p: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8B849F74-0714-D973-27B7-F4C9454DBF76}"/>
              </a:ext>
            </a:extLst>
          </p:cNvPr>
          <p:cNvSpPr>
            <a:spLocks noChangeAspect="1"/>
          </p:cNvSpPr>
          <p:nvPr/>
        </p:nvSpPr>
        <p:spPr>
          <a:xfrm>
            <a:off x="5748338" y="3887788"/>
            <a:ext cx="398462" cy="398462"/>
          </a:xfrm>
          <a:prstGeom prst="triangl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sp>
        <p:nvSpPr>
          <p:cNvPr id="39" name="円/楕円 38">
            <a:extLst>
              <a:ext uri="{FF2B5EF4-FFF2-40B4-BE49-F238E27FC236}">
                <a16:creationId xmlns:a16="http://schemas.microsoft.com/office/drawing/2014/main" id="{BC6CC836-6ED4-7E27-22CE-9A8C3F3D2731}"/>
              </a:ext>
            </a:extLst>
          </p:cNvPr>
          <p:cNvSpPr>
            <a:spLocks noChangeAspect="1"/>
          </p:cNvSpPr>
          <p:nvPr/>
        </p:nvSpPr>
        <p:spPr>
          <a:xfrm>
            <a:off x="5748338" y="3749675"/>
            <a:ext cx="398462" cy="398463"/>
          </a:xfrm>
          <a:prstGeom prst="ellips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sp>
        <p:nvSpPr>
          <p:cNvPr id="41" name="二等辺三角形 40">
            <a:extLst>
              <a:ext uri="{FF2B5EF4-FFF2-40B4-BE49-F238E27FC236}">
                <a16:creationId xmlns:a16="http://schemas.microsoft.com/office/drawing/2014/main" id="{F1B63885-E6DB-CDD6-DAF2-2B08D19BE2A6}"/>
              </a:ext>
            </a:extLst>
          </p:cNvPr>
          <p:cNvSpPr>
            <a:spLocks noChangeAspect="1"/>
          </p:cNvSpPr>
          <p:nvPr/>
        </p:nvSpPr>
        <p:spPr>
          <a:xfrm>
            <a:off x="6502400" y="3887788"/>
            <a:ext cx="396875" cy="398462"/>
          </a:xfrm>
          <a:prstGeom prst="triangl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sp>
        <p:nvSpPr>
          <p:cNvPr id="42" name="円/楕円 41">
            <a:extLst>
              <a:ext uri="{FF2B5EF4-FFF2-40B4-BE49-F238E27FC236}">
                <a16:creationId xmlns:a16="http://schemas.microsoft.com/office/drawing/2014/main" id="{CBBF36D3-F31E-95B3-CC43-B934604AAED3}"/>
              </a:ext>
            </a:extLst>
          </p:cNvPr>
          <p:cNvSpPr>
            <a:spLocks noChangeAspect="1"/>
          </p:cNvSpPr>
          <p:nvPr/>
        </p:nvSpPr>
        <p:spPr>
          <a:xfrm>
            <a:off x="6502400" y="3749675"/>
            <a:ext cx="398463" cy="398463"/>
          </a:xfrm>
          <a:prstGeom prst="ellips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sp>
        <p:nvSpPr>
          <p:cNvPr id="44" name="二等辺三角形 43">
            <a:extLst>
              <a:ext uri="{FF2B5EF4-FFF2-40B4-BE49-F238E27FC236}">
                <a16:creationId xmlns:a16="http://schemas.microsoft.com/office/drawing/2014/main" id="{43262AA0-6A5E-C67F-C1CE-0740EA11B207}"/>
              </a:ext>
            </a:extLst>
          </p:cNvPr>
          <p:cNvSpPr>
            <a:spLocks noChangeAspect="1"/>
          </p:cNvSpPr>
          <p:nvPr/>
        </p:nvSpPr>
        <p:spPr>
          <a:xfrm>
            <a:off x="7277100" y="3887788"/>
            <a:ext cx="396875" cy="398462"/>
          </a:xfrm>
          <a:prstGeom prst="triangl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sp>
        <p:nvSpPr>
          <p:cNvPr id="45" name="円/楕円 44">
            <a:extLst>
              <a:ext uri="{FF2B5EF4-FFF2-40B4-BE49-F238E27FC236}">
                <a16:creationId xmlns:a16="http://schemas.microsoft.com/office/drawing/2014/main" id="{BB6E37CE-1AA2-DBD4-873E-4A8CA67476D4}"/>
              </a:ext>
            </a:extLst>
          </p:cNvPr>
          <p:cNvSpPr>
            <a:spLocks noChangeAspect="1"/>
          </p:cNvSpPr>
          <p:nvPr/>
        </p:nvSpPr>
        <p:spPr>
          <a:xfrm>
            <a:off x="7277100" y="3749675"/>
            <a:ext cx="396875" cy="398463"/>
          </a:xfrm>
          <a:prstGeom prst="ellipse">
            <a:avLst/>
          </a:prstGeom>
          <a:solidFill>
            <a:srgbClr val="929292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262626"/>
              </a:solidFill>
              <a:latin typeface="Tahoma"/>
              <a:ea typeface="メイリオ"/>
            </a:endParaRPr>
          </a:p>
        </p:txBody>
      </p:sp>
      <p:cxnSp>
        <p:nvCxnSpPr>
          <p:cNvPr id="15381" name="直線矢印コネクタ 45">
            <a:extLst>
              <a:ext uri="{FF2B5EF4-FFF2-40B4-BE49-F238E27FC236}">
                <a16:creationId xmlns:a16="http://schemas.microsoft.com/office/drawing/2014/main" id="{627CCC59-B161-8DF7-BCF6-C5AC13B7E08C}"/>
              </a:ext>
            </a:extLst>
          </p:cNvPr>
          <p:cNvCxnSpPr>
            <a:cxnSpLocks noChangeShapeType="1"/>
            <a:stCxn id="39" idx="7"/>
          </p:cNvCxnSpPr>
          <p:nvPr/>
        </p:nvCxnSpPr>
        <p:spPr bwMode="auto">
          <a:xfrm flipV="1">
            <a:off x="6088063" y="3205163"/>
            <a:ext cx="414337" cy="603250"/>
          </a:xfrm>
          <a:prstGeom prst="straightConnector1">
            <a:avLst/>
          </a:prstGeom>
          <a:noFill/>
          <a:ln w="19050" algn="ctr">
            <a:solidFill>
              <a:srgbClr val="B2B2B2"/>
            </a:solidFill>
            <a:round/>
            <a:headEnd type="none" w="lg" len="med"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2" name="直線矢印コネクタ 46">
            <a:extLst>
              <a:ext uri="{FF2B5EF4-FFF2-40B4-BE49-F238E27FC236}">
                <a16:creationId xmlns:a16="http://schemas.microsoft.com/office/drawing/2014/main" id="{C4F9B73A-3F36-9740-52D0-3D3BF7E5AE9B}"/>
              </a:ext>
            </a:extLst>
          </p:cNvPr>
          <p:cNvCxnSpPr>
            <a:cxnSpLocks noChangeShapeType="1"/>
            <a:stCxn id="42" idx="0"/>
            <a:endCxn id="36" idx="2"/>
          </p:cNvCxnSpPr>
          <p:nvPr/>
        </p:nvCxnSpPr>
        <p:spPr bwMode="auto">
          <a:xfrm flipH="1" flipV="1">
            <a:off x="6673850" y="3205163"/>
            <a:ext cx="26988" cy="544512"/>
          </a:xfrm>
          <a:prstGeom prst="straightConnector1">
            <a:avLst/>
          </a:prstGeom>
          <a:noFill/>
          <a:ln w="19050" algn="ctr">
            <a:solidFill>
              <a:srgbClr val="B2B2B2"/>
            </a:solidFill>
            <a:round/>
            <a:headEnd type="none" w="lg" len="med"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3" name="直線矢印コネクタ 47">
            <a:extLst>
              <a:ext uri="{FF2B5EF4-FFF2-40B4-BE49-F238E27FC236}">
                <a16:creationId xmlns:a16="http://schemas.microsoft.com/office/drawing/2014/main" id="{9ADDD552-12CA-C78A-8450-9355CACAD2FA}"/>
              </a:ext>
            </a:extLst>
          </p:cNvPr>
          <p:cNvCxnSpPr>
            <a:cxnSpLocks noChangeShapeType="1"/>
            <a:stCxn id="45" idx="0"/>
          </p:cNvCxnSpPr>
          <p:nvPr/>
        </p:nvCxnSpPr>
        <p:spPr bwMode="auto">
          <a:xfrm flipH="1" flipV="1">
            <a:off x="6899275" y="3205163"/>
            <a:ext cx="576263" cy="544512"/>
          </a:xfrm>
          <a:prstGeom prst="straightConnector1">
            <a:avLst/>
          </a:prstGeom>
          <a:noFill/>
          <a:ln w="19050" algn="ctr">
            <a:solidFill>
              <a:srgbClr val="B2B2B2"/>
            </a:solidFill>
            <a:round/>
            <a:headEnd type="none" w="lg" len="med"/>
            <a:tailEnd type="arrow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4" name="直線矢印コネクタ 48">
            <a:extLst>
              <a:ext uri="{FF2B5EF4-FFF2-40B4-BE49-F238E27FC236}">
                <a16:creationId xmlns:a16="http://schemas.microsoft.com/office/drawing/2014/main" id="{E6480C1D-89C0-313B-AF5C-00FD7471DE0A}"/>
              </a:ext>
            </a:extLst>
          </p:cNvPr>
          <p:cNvCxnSpPr>
            <a:cxnSpLocks noChangeShapeType="1"/>
            <a:stCxn id="23" idx="3"/>
            <a:endCxn id="24" idx="1"/>
          </p:cNvCxnSpPr>
          <p:nvPr/>
        </p:nvCxnSpPr>
        <p:spPr bwMode="auto">
          <a:xfrm>
            <a:off x="2287588" y="2652713"/>
            <a:ext cx="771525" cy="322262"/>
          </a:xfrm>
          <a:prstGeom prst="straightConnector1">
            <a:avLst/>
          </a:prstGeom>
          <a:noFill/>
          <a:ln w="19050" algn="ctr">
            <a:solidFill>
              <a:srgbClr val="B2B2B2"/>
            </a:solidFill>
            <a:round/>
            <a:headEnd type="none" w="lg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5" name="直線矢印コネクタ 49">
            <a:extLst>
              <a:ext uri="{FF2B5EF4-FFF2-40B4-BE49-F238E27FC236}">
                <a16:creationId xmlns:a16="http://schemas.microsoft.com/office/drawing/2014/main" id="{5F010319-DED7-999E-97BF-C943CBC2514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94013" y="3281363"/>
            <a:ext cx="300037" cy="620712"/>
          </a:xfrm>
          <a:prstGeom prst="straightConnector1">
            <a:avLst/>
          </a:prstGeom>
          <a:noFill/>
          <a:ln w="19050" algn="ctr">
            <a:solidFill>
              <a:srgbClr val="B2B2B2"/>
            </a:solidFill>
            <a:round/>
            <a:headEnd type="none" w="lg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6" name="直線矢印コネクタ 50">
            <a:extLst>
              <a:ext uri="{FF2B5EF4-FFF2-40B4-BE49-F238E27FC236}">
                <a16:creationId xmlns:a16="http://schemas.microsoft.com/office/drawing/2014/main" id="{7DB4C64F-C08A-E495-5460-B51A2C28B1EB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085975" y="2947988"/>
            <a:ext cx="336550" cy="954087"/>
          </a:xfrm>
          <a:prstGeom prst="straightConnector1">
            <a:avLst/>
          </a:prstGeom>
          <a:noFill/>
          <a:ln w="19050" algn="ctr">
            <a:solidFill>
              <a:srgbClr val="B2B2B2"/>
            </a:solidFill>
            <a:round/>
            <a:headEnd type="none" w="lg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7" name="正方形/長方形 60">
            <a:extLst>
              <a:ext uri="{FF2B5EF4-FFF2-40B4-BE49-F238E27FC236}">
                <a16:creationId xmlns:a16="http://schemas.microsoft.com/office/drawing/2014/main" id="{2362B4E9-C690-26EA-F6B3-58BFAE110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2617788"/>
            <a:ext cx="6508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3600">
                <a:solidFill>
                  <a:srgbClr val="26262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endParaRPr lang="ja-JP" altLang="en-US" sz="3600">
              <a:solidFill>
                <a:srgbClr val="26262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88" name="正方形/長方形 61">
            <a:extLst>
              <a:ext uri="{FF2B5EF4-FFF2-40B4-BE49-F238E27FC236}">
                <a16:creationId xmlns:a16="http://schemas.microsoft.com/office/drawing/2014/main" id="{F47765A3-2FCA-31A3-1380-5FE1DAE60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3349625"/>
            <a:ext cx="6508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3600">
                <a:solidFill>
                  <a:srgbClr val="26262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endParaRPr lang="ja-JP" altLang="en-US" sz="3600">
              <a:solidFill>
                <a:srgbClr val="26262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89" name="正方形/長方形 62">
            <a:extLst>
              <a:ext uri="{FF2B5EF4-FFF2-40B4-BE49-F238E27FC236}">
                <a16:creationId xmlns:a16="http://schemas.microsoft.com/office/drawing/2014/main" id="{CDAC2980-B271-34A2-CDAA-96D42CBE5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7963" y="3389313"/>
            <a:ext cx="649287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3600">
                <a:solidFill>
                  <a:srgbClr val="26262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endParaRPr lang="ja-JP" altLang="en-US" sz="3600">
              <a:solidFill>
                <a:srgbClr val="26262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90" name="正方形/長方形 63">
            <a:extLst>
              <a:ext uri="{FF2B5EF4-FFF2-40B4-BE49-F238E27FC236}">
                <a16:creationId xmlns:a16="http://schemas.microsoft.com/office/drawing/2014/main" id="{213C4549-3F58-EDB4-CD47-B5D55C9CE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338" y="5373688"/>
            <a:ext cx="7999412" cy="71755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80000" tIns="144000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データを共有することで、全社の意識が統一される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ＭＳ Ｐゴシック</vt:lpstr>
      <vt:lpstr>Arial</vt:lpstr>
      <vt:lpstr>Calibri</vt:lpstr>
      <vt:lpstr>Times New Roman</vt:lpstr>
      <vt:lpstr>Wingdings</vt:lpstr>
      <vt:lpstr>Tahoma</vt:lpstr>
      <vt:lpstr>PowerPoint Design</vt:lpstr>
      <vt:lpstr>ビフォーアフター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2024-04-02T09:15:10Z</dcterms:modified>
</cp:coreProperties>
</file>