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F69613C-C48F-0A66-A0C5-663A8A75A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50FFA4-3739-6F77-1422-7773FD9CFB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377F33-469D-4AE8-B832-6F33FA0FE065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1019BA-72BE-9636-7793-C9B4D934F9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23B543-83A4-399F-E6B3-6CB3EB9963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0C181D7-813C-4CD5-B3BE-FE1ECFF8474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5299F6D-3D8F-F153-C3C0-FB31734513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43FEC7-0E3C-F16B-3D91-4956A91E41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A540A4-0993-49D4-A741-02706380BD5B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67F2EF5-8C45-F1B8-59D2-FDEFB8CE77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4D0E58E-6DE1-ED35-3E3A-AC7529ACC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A85B0D-6F7E-57ED-5F54-50845E0528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BBCBE4-DEE6-F45A-3FD3-7F5FB7659E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80EC073-9B7C-48A3-ACFC-46BC785E7B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6C98E2FA-C347-0337-7200-D9CFCE884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80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757334A-6848-DBC8-DC30-C2CE8125FD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6465902-225E-4C05-9547-78E5C6E4C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2C1B10F-4777-04BA-3D1C-B664C95BF0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653C8389-26D2-4CF8-8B37-7AD1E7044A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470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49343D3-0A05-1EB6-460A-AF7B2FE6C2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47A55FD-B234-C0BB-617E-A93AC55D5C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3E16CD1-41D1-3869-2C4C-9DFEE393F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9597BE7F-BD72-4C05-B57C-E47AB95B6B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199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4A6367B-EF64-3B45-2B87-D7C282BF0B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4EBE187-5FE3-B6BD-D736-7671C2841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C15F44B-2778-66E5-4449-AFFB351C8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99DA43AF-9C4A-488F-A661-17D9C07C6A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75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95CD7E8-FCC4-C49B-3BB4-CFA7A775BD76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0AD9D64-1D61-3F7E-92FC-4B475A7530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AFD7B8D-C65A-CBCC-D81A-BCC9629B9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575381B-C883-488D-966D-7E60B5A715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64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7C41ABE-E518-CED7-9433-371BB3279C0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22FFC09-B702-80AE-6795-D53C251385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E1ED870A-8BB8-43EF-82EB-834FD2C2717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5BAA5543-5D59-97F2-284A-3FAF6C9D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37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188CE82-CE88-A9A2-60DD-94986AF75E44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6575471-07CE-A644-8B2E-FE750DB780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42811EE-B7B1-9C52-D8B7-4E31518E9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61CA8700-6301-4405-A48D-F979487C4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73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E80BD90-850A-15AA-3BFD-91241A836D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E5C799C-467B-90AB-38DB-7D66DF0C5DF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8D3AFCD-589C-87CF-2F2C-2A6E868B9A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994C1-88C1-52EE-AEE1-2B21C6A30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A7BF4FFA-4662-4A92-A9B6-EDD1DE9738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849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6BB063D6-E04C-9BF5-0201-B5CE204655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5FF48E36-197A-3E0E-AC60-3FCBF4D8D5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90B32037-DCFC-6BED-26C3-5E22419BEF4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F68C60D-864F-EF18-0DEF-450A7E0DBC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CC6588C-2580-D4D6-2F31-7DEC32C7D1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D41D5E0-70C3-41E0-60C6-2EC1F28C2B9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549CB8E6-FF99-5FC2-CEB6-CF68CE0BAA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052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C2817B3A-6341-72ED-5DAE-F0248092BE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82038154-510F-5CDF-8B44-9FF06BF4A1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5D71CCE2-A694-4EFA-8F15-99032E16AEAC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7E1831-A55D-E0FE-CB8E-51A5B21D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52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38A33C0F-C264-5B69-929B-65B72BA462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3936CE8C-39D9-582B-26F8-982424A45BA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6BBB6F9A-ADC5-AC7D-1A08-99C0FC815E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76087070-8D6E-FAED-79CA-4C45F14C18E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0B9F00-3913-3F9C-FBCC-A0CDE89627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082FF9C1-C6E6-0874-1861-BF11D0BDD9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164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9466F44-4890-5BD4-ACF6-9B3FA373FB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9FDE74AC-999A-DB81-07BE-49DE363175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0EAB3E6A-917C-0147-02F7-2DFFADC570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92ED92-B939-9C8E-054B-91C9E0A7A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B993B153-62E8-448B-B1CC-97A2A47AF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99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545EDC-1945-4F2B-8058-8F72BE0407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10B37FD-58FD-98BB-7E09-1B55D30F99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6D75361F-8051-4BDB-8CB2-AE1A2A1462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59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4986324-1BB2-6351-FF06-31F0A4F24B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0E80884B-1794-3293-AA40-A9B34FC12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C817A1D0-66BC-2A0D-6CDF-739A1F47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ビフォーアフター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1507790-C07D-EEE9-A8AF-C94A3C364073}"/>
              </a:ext>
            </a:extLst>
          </p:cNvPr>
          <p:cNvGraphicFramePr>
            <a:graphicFrameLocks noGrp="1"/>
          </p:cNvGraphicFramePr>
          <p:nvPr/>
        </p:nvGraphicFramePr>
        <p:xfrm>
          <a:off x="273050" y="944563"/>
          <a:ext cx="8999537" cy="4843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9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6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今まで</a:t>
                      </a:r>
                      <a:b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(Before)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これからの一年間</a:t>
                      </a:r>
                      <a:b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(After)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94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今の仕事をきちんとこなす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体調管理に留意する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方針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主体的に行動できるようにする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時間を捻出して新しいチャレンジ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94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与えられた仕事がきちんとできる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残業が慢性化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専門分野があいまい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仕事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積極的に改善を提案する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週</a:t>
                      </a:r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日は</a:t>
                      </a:r>
                      <a:r>
                        <a:rPr kumimoji="1" lang="en-US" altLang="ja-JP" sz="1600" dirty="0"/>
                        <a:t>19</a:t>
                      </a:r>
                      <a:r>
                        <a:rPr kumimoji="1" lang="ja-JP" altLang="en-US" sz="1600" dirty="0"/>
                        <a:t>時までに帰る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専門スキルを向上させる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94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趣味の時間を確保する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健康のため夜更かしをしない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自分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株を買って経済動向に関心をもつ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朝早起きをして散歩をする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94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賃貸マンションに住んでいる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通勤時間が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時間以上かかる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家族を大切にする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家族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マンションなどの持ち家を買う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通勤時間を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分以内にする</a:t>
                      </a:r>
                      <a:endParaRPr kumimoji="1" lang="en-US" altLang="ja-JP" sz="1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日曜日は家族で出かける</a:t>
                      </a:r>
                    </a:p>
                  </a:txBody>
                  <a:tcPr marL="71996" marR="71996" marT="359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9" name="矢印: 右 1">
            <a:extLst>
              <a:ext uri="{FF2B5EF4-FFF2-40B4-BE49-F238E27FC236}">
                <a16:creationId xmlns:a16="http://schemas.microsoft.com/office/drawing/2014/main" id="{8BE00619-001F-8924-CD18-8499483D2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936625"/>
            <a:ext cx="431800" cy="557213"/>
          </a:xfrm>
          <a:prstGeom prst="rightArrow">
            <a:avLst>
              <a:gd name="adj1" fmla="val 50000"/>
              <a:gd name="adj2" fmla="val 46204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ビフォーアフター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2024-04-02T09:15:26Z</dcterms:modified>
</cp:coreProperties>
</file>