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507" r:id="rId2"/>
  </p:sldIdLst>
  <p:sldSz cx="9906000" cy="6858000" type="A4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391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088"/>
    <a:srgbClr val="FFFFFF"/>
    <a:srgbClr val="4D4D4D"/>
    <a:srgbClr val="777777"/>
    <a:srgbClr val="787878"/>
    <a:srgbClr val="797979"/>
    <a:srgbClr val="7A7A7A"/>
    <a:srgbClr val="7B7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2" autoAdjust="0"/>
    <p:restoredTop sz="94687" autoAdjust="0"/>
  </p:normalViewPr>
  <p:slideViewPr>
    <p:cSldViewPr>
      <p:cViewPr varScale="1">
        <p:scale>
          <a:sx n="104" d="100"/>
          <a:sy n="104" d="100"/>
        </p:scale>
        <p:origin x="1500" y="114"/>
      </p:cViewPr>
      <p:guideLst>
        <p:guide orient="horz" pos="2160"/>
        <p:guide orient="horz" pos="1185"/>
        <p:guide orient="horz" pos="3135"/>
        <p:guide orient="horz" pos="3974"/>
        <p:guide orient="horz" pos="391"/>
        <p:guide pos="512"/>
        <p:guide pos="5728"/>
        <p:guide pos="3120"/>
        <p:guide pos="2145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54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F69613C-C48F-0A66-A0C5-663A8A75A8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50FFA4-3739-6F77-1422-7773FD9CFB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F377F33-469D-4AE8-B832-6F33FA0FE065}" type="datetimeFigureOut">
              <a:rPr lang="ja-JP" altLang="en-US"/>
              <a:pPr>
                <a:defRPr/>
              </a:pPr>
              <a:t>2024/4/2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1019BA-72BE-9636-7793-C9B4D934F9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123B543-83A4-399F-E6B3-6CB3EB9963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50C181D7-813C-4CD5-B3BE-FE1ECFF8474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5299F6D-3D8F-F153-C3C0-FB31734513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43FEC7-0E3C-F16B-3D91-4956A91E416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5A540A4-0993-49D4-A741-02706380BD5B}" type="datetimeFigureOut">
              <a:rPr lang="ja-JP" altLang="en-US"/>
              <a:pPr>
                <a:defRPr/>
              </a:pPr>
              <a:t>2024/4/2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167F2EF5-8C45-F1B8-59D2-FDEFB8CE77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A4D0E58E-6DE1-ED35-3E3A-AC7529ACC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A85B0D-6F7E-57ED-5F54-50845E05285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BBCBE4-DEE6-F45A-3FD3-7F5FB7659E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80EC073-9B7C-48A3-ACFC-46BC785E7B9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12800" y="1880828"/>
            <a:ext cx="8280400" cy="1008062"/>
          </a:xfrm>
        </p:spPr>
        <p:txBody>
          <a:bodyPr anchor="t"/>
          <a:lstStyle>
            <a:lvl1pPr algn="ctr">
              <a:lnSpc>
                <a:spcPct val="12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2" name="フッター プレースホルダー 3">
            <a:extLst>
              <a:ext uri="{FF2B5EF4-FFF2-40B4-BE49-F238E27FC236}">
                <a16:creationId xmlns:a16="http://schemas.microsoft.com/office/drawing/2014/main" id="{6C98E2FA-C347-0337-7200-D9CFCE8840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380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C757334A-6848-DBC8-DC30-C2CE8125FD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56465902-225E-4C05-9547-78E5C6E4C1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2C1B10F-4777-04BA-3D1C-B664C95BF0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bg1"/>
                </a:solidFill>
                <a:ea typeface="メイリオ" panose="020B0604030504040204" pitchFamily="50" charset="-128"/>
              </a:defRPr>
            </a:lvl1pPr>
          </a:lstStyle>
          <a:p>
            <a:fld id="{653C8389-26D2-4CF8-8B37-7AD1E7044A0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470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849343D3-0A05-1EB6-460A-AF7B2FE6C2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947A55FD-B234-C0BB-617E-A93AC55D5C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3E16CD1-41D1-3869-2C4C-9DFEE393F3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fld id="{9597BE7F-BD72-4C05-B57C-E47AB95B6B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1992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84A6367B-EF64-3B45-2B87-D7C282BF0B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E4EBE187-5FE3-B6BD-D736-7671C28416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CC15F44B-2778-66E5-4449-AFFB351C89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fld id="{99DA43AF-9C4A-488F-A661-17D9C07C6A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5756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B95CD7E8-FCC4-C49B-3BB4-CFA7A775BD76}"/>
              </a:ext>
            </a:extLst>
          </p:cNvPr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anchor="ctr">
            <a:spAutoFit/>
          </a:bodyPr>
          <a:lstStyle/>
          <a:p>
            <a:pPr algn="just" eaLnBrk="1" fontAlgn="auto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dirty="0">
              <a:solidFill>
                <a:srgbClr val="4D4D4D"/>
              </a:solidFill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F0AD9D64-1D61-3F7E-92FC-4B475A7530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AAFD7B8D-C65A-CBCC-D81A-BCC9629B94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bg1"/>
                </a:solidFill>
                <a:ea typeface="メイリオ" panose="020B0604030504040204" pitchFamily="50" charset="-128"/>
              </a:defRPr>
            </a:lvl1pPr>
          </a:lstStyle>
          <a:p>
            <a:fld id="{9575381B-C883-488D-966D-7E60B5A715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664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57C41ABE-E518-CED7-9433-371BB3279C09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8923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22FFC09-B702-80AE-6795-D53C251385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ea typeface="メイリオ" panose="020B0604030504040204" pitchFamily="50" charset="-128"/>
              </a:defRPr>
            </a:lvl1pPr>
          </a:lstStyle>
          <a:p>
            <a:fld id="{E1ED870A-8BB8-43EF-82EB-834FD2C27171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5BAA5543-5D59-97F2-284A-3FAF6C9D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037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5188CE82-CE88-A9A2-60DD-94986AF75E44}"/>
              </a:ext>
            </a:extLst>
          </p:cNvPr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C6575471-07CE-A644-8B2E-FE750DB780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642811EE-B7B1-9C52-D8B7-4E31518E91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fld id="{61CA8700-6301-4405-A48D-F979487C44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373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EE80BD90-850A-15AA-3BFD-91241A836DC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7E5C799C-467B-90AB-38DB-7D66DF0C5DFA}"/>
              </a:ext>
            </a:extLst>
          </p:cNvPr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88D3AFCD-589C-87CF-2F2C-2A6E868B9A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1994C1-88C1-52EE-AEE1-2B21C6A308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fld id="{A7BF4FFA-4662-4A92-A9B6-EDD1DE9738D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849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 Banner">
            <a:extLst>
              <a:ext uri="{FF2B5EF4-FFF2-40B4-BE49-F238E27FC236}">
                <a16:creationId xmlns:a16="http://schemas.microsoft.com/office/drawing/2014/main" id="{6BB063D6-E04C-9BF5-0201-B5CE204655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53200"/>
            <a:ext cx="9906000" cy="306388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AC Banner">
            <a:extLst>
              <a:ext uri="{FF2B5EF4-FFF2-40B4-BE49-F238E27FC236}">
                <a16:creationId xmlns:a16="http://schemas.microsoft.com/office/drawing/2014/main" id="{5FF48E36-197A-3E0E-AC60-3FCBF4D8D5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90B32037-DCFC-6BED-26C3-5E22419BEF45}"/>
              </a:ext>
            </a:extLst>
          </p:cNvPr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F68C60D-864F-EF18-0DEF-450A7E0DBC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ACC6588C-2580-D4D6-2F31-7DEC32C7D1A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89700"/>
            <a:ext cx="9906000" cy="36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D41D5E0-70C3-41E0-60C6-2EC1F28C2B94}"/>
              </a:ext>
            </a:extLst>
          </p:cNvPr>
          <p:cNvSpPr txBox="1">
            <a:spLocks/>
          </p:cNvSpPr>
          <p:nvPr userDrawn="1"/>
        </p:nvSpPr>
        <p:spPr>
          <a:xfrm>
            <a:off x="4521200" y="6556375"/>
            <a:ext cx="5256213" cy="25717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</a:rPr>
              <a:t>Copyright © 2015-2016 </a:t>
            </a:r>
            <a:r>
              <a:rPr lang="ja-JP" altLang="en-US" b="0" dirty="0">
                <a:solidFill>
                  <a:schemeClr val="bg1"/>
                </a:solidFill>
              </a:rPr>
              <a:t>企画書・提案書テンプレートの作り方 </a:t>
            </a:r>
            <a:r>
              <a:rPr lang="en-US" altLang="ja-JP" b="0" dirty="0">
                <a:solidFill>
                  <a:schemeClr val="bg1"/>
                </a:solidFill>
              </a:rPr>
              <a:t>All Rights Reserved.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フッター プレースホルダー 3">
            <a:extLst>
              <a:ext uri="{FF2B5EF4-FFF2-40B4-BE49-F238E27FC236}">
                <a16:creationId xmlns:a16="http://schemas.microsoft.com/office/drawing/2014/main" id="{549CB8E6-FF99-5FC2-CEB6-CF68CE0BAA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052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3">
            <a:extLst>
              <a:ext uri="{FF2B5EF4-FFF2-40B4-BE49-F238E27FC236}">
                <a16:creationId xmlns:a16="http://schemas.microsoft.com/office/drawing/2014/main" id="{C2817B3A-6341-72ED-5DAE-F0248092BE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57225"/>
          </a:xfrm>
          <a:prstGeom prst="roundRect">
            <a:avLst>
              <a:gd name="adj" fmla="val 0"/>
            </a:avLst>
          </a:prstGeom>
          <a:solidFill>
            <a:schemeClr val="tx1">
              <a:alpha val="79999"/>
            </a:schemeClr>
          </a:solidFill>
          <a:ln>
            <a:noFill/>
          </a:ln>
        </p:spPr>
        <p:txBody>
          <a:bodyPr lIns="0" tIns="0" rIns="0" bIns="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82038154-510F-5CDF-8B44-9FF06BF4A1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fld id="{5D71CCE2-A694-4EFA-8F15-99032E16AEAC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7E1831-A55D-E0FE-CB8E-51A5B21DA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1521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38A33C0F-C264-5B69-929B-65B72BA4627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75" y="0"/>
            <a:ext cx="9902825" cy="147638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3936CE8C-39D9-582B-26F8-982424A45BA8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-3358356" y="3369468"/>
            <a:ext cx="6865938" cy="152401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6BBB6F9A-ADC5-AC7D-1A08-99C0FC815E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88" y="6729413"/>
            <a:ext cx="9902826" cy="149225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76087070-8D6E-FAED-79CA-4C45F14C18E6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6396831" y="3364707"/>
            <a:ext cx="6865937" cy="152400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A0B9F00-3913-3F9C-FBCC-A0CDE89627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0813" y="147638"/>
            <a:ext cx="9602787" cy="6581775"/>
          </a:xfrm>
          <a:prstGeom prst="rect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692696"/>
            <a:ext cx="9361040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082FF9C1-C6E6-0874-1861-BF11D0BDD9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>
              <a:alpha val="8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164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留意事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69466F44-4890-5BD4-ACF6-9B3FA373FB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9FDE74AC-999A-DB81-07BE-49DE363175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2800" y="620713"/>
            <a:ext cx="8280400" cy="5688012"/>
          </a:xfrm>
          <a:prstGeom prst="roundRect">
            <a:avLst>
              <a:gd name="adj" fmla="val 1569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288000" tIns="540000" rIns="288000" bIns="18000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ja-JP" sz="16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908720"/>
            <a:ext cx="8280400" cy="396044"/>
          </a:xfrm>
        </p:spPr>
        <p:txBody>
          <a:bodyPr/>
          <a:lstStyle>
            <a:lvl1pPr algn="ctr">
              <a:defRPr b="1">
                <a:solidFill>
                  <a:schemeClr val="accent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0EAB3E6A-917C-0147-02F7-2DFFADC570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92ED92-B939-9C8E-054B-91C9E0A7A2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ea typeface="メイリオ" panose="020B0604030504040204" pitchFamily="50" charset="-128"/>
              </a:defRPr>
            </a:lvl1pPr>
          </a:lstStyle>
          <a:p>
            <a:fld id="{B993B153-62E8-448B-B1CC-97A2A47AF2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599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545EDC-1945-4F2B-8058-8F72BE0407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10B37FD-58FD-98BB-7E09-1B55D30F99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fld id="{6D75361F-8051-4BDB-8CB2-AE1A2A1462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599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B4986324-1BB2-6351-FF06-31F0A4F24B7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73050" y="152400"/>
            <a:ext cx="935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6" name="フッター プレースホルダー 3">
            <a:extLst>
              <a:ext uri="{FF2B5EF4-FFF2-40B4-BE49-F238E27FC236}">
                <a16:creationId xmlns:a16="http://schemas.microsoft.com/office/drawing/2014/main" id="{0E80884B-1794-3293-AA40-A9B34FC12A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075" y="6575425"/>
            <a:ext cx="633413" cy="20161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5" r:id="rId2"/>
    <p:sldLayoutId id="2147484116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  <p:sldLayoutId id="2147484125" r:id="rId12"/>
    <p:sldLayoutId id="2147484126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>
            <a:extLst>
              <a:ext uri="{FF2B5EF4-FFF2-40B4-BE49-F238E27FC236}">
                <a16:creationId xmlns:a16="http://schemas.microsoft.com/office/drawing/2014/main" id="{C817A1D0-66BC-2A0D-6CDF-739A1F475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ビフォーアフター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1507790-C07D-EEE9-A8AF-C94A3C364073}"/>
              </a:ext>
            </a:extLst>
          </p:cNvPr>
          <p:cNvGraphicFramePr>
            <a:graphicFrameLocks noGrp="1"/>
          </p:cNvGraphicFramePr>
          <p:nvPr/>
        </p:nvGraphicFramePr>
        <p:xfrm>
          <a:off x="273050" y="944563"/>
          <a:ext cx="8999537" cy="4843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9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9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36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今まで</a:t>
                      </a:r>
                      <a:br>
                        <a:rPr kumimoji="1" lang="en-US" altLang="ja-JP" sz="1600" b="1" dirty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</a:rPr>
                        <a:t>(Before)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これからの一年間</a:t>
                      </a:r>
                      <a:br>
                        <a:rPr kumimoji="1" lang="en-US" altLang="ja-JP" sz="1600" b="1" dirty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</a:rPr>
                        <a:t>(After)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9949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今の仕事をきちんとこなす</a:t>
                      </a:r>
                      <a:endParaRPr kumimoji="1" lang="en-US" altLang="ja-JP" sz="1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体調管理に留意する</a:t>
                      </a: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方針</a:t>
                      </a: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主体的に行動できるようにする</a:t>
                      </a:r>
                      <a:endParaRPr kumimoji="1" lang="en-US" altLang="ja-JP" sz="1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時間を捻出して新しいチャレンジ</a:t>
                      </a: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9949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与えられた仕事がきちんとできる</a:t>
                      </a:r>
                      <a:endParaRPr kumimoji="1" lang="en-US" altLang="ja-JP" sz="1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残業が慢性化</a:t>
                      </a:r>
                      <a:endParaRPr kumimoji="1" lang="en-US" altLang="ja-JP" sz="1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専門分野があいまい</a:t>
                      </a: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仕事</a:t>
                      </a: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積極的に改善を提案する</a:t>
                      </a:r>
                      <a:endParaRPr kumimoji="1" lang="en-US" altLang="ja-JP" sz="1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週</a:t>
                      </a:r>
                      <a:r>
                        <a:rPr kumimoji="1" lang="en-US" altLang="ja-JP" sz="1600" dirty="0"/>
                        <a:t>2</a:t>
                      </a:r>
                      <a:r>
                        <a:rPr kumimoji="1" lang="ja-JP" altLang="en-US" sz="1600" dirty="0"/>
                        <a:t>日は</a:t>
                      </a:r>
                      <a:r>
                        <a:rPr kumimoji="1" lang="en-US" altLang="ja-JP" sz="1600" dirty="0"/>
                        <a:t>19</a:t>
                      </a:r>
                      <a:r>
                        <a:rPr kumimoji="1" lang="ja-JP" altLang="en-US" sz="1600" dirty="0"/>
                        <a:t>時までに帰る</a:t>
                      </a:r>
                      <a:endParaRPr kumimoji="1" lang="en-US" altLang="ja-JP" sz="1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専門スキルを向上させる</a:t>
                      </a: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9949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趣味の時間を確保する</a:t>
                      </a:r>
                      <a:endParaRPr kumimoji="1" lang="en-US" altLang="ja-JP" sz="1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健康のため夜更かしをしない</a:t>
                      </a: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自分</a:t>
                      </a: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株を買って経済動向に関心をもつ</a:t>
                      </a:r>
                      <a:endParaRPr kumimoji="1" lang="en-US" altLang="ja-JP" sz="1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朝早起きをして散歩をする</a:t>
                      </a: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9949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賃貸マンションに住んでいる</a:t>
                      </a:r>
                      <a:endParaRPr kumimoji="1" lang="en-US" altLang="ja-JP" sz="1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通勤時間が</a:t>
                      </a:r>
                      <a:r>
                        <a:rPr kumimoji="1" lang="en-US" altLang="ja-JP" sz="1600" dirty="0"/>
                        <a:t>1</a:t>
                      </a:r>
                      <a:r>
                        <a:rPr kumimoji="1" lang="ja-JP" altLang="en-US" sz="1600" dirty="0"/>
                        <a:t>時間以上かかる</a:t>
                      </a:r>
                      <a:endParaRPr kumimoji="1" lang="en-US" altLang="ja-JP" sz="1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家族を大切にする</a:t>
                      </a: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家族</a:t>
                      </a: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マンションなどの持ち家を買う</a:t>
                      </a:r>
                      <a:endParaRPr kumimoji="1" lang="en-US" altLang="ja-JP" sz="1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通勤時間を</a:t>
                      </a:r>
                      <a:r>
                        <a:rPr kumimoji="1" lang="en-US" altLang="ja-JP" sz="1600" dirty="0"/>
                        <a:t>30</a:t>
                      </a:r>
                      <a:r>
                        <a:rPr kumimoji="1" lang="ja-JP" altLang="en-US" sz="1600" dirty="0"/>
                        <a:t>分以内にする</a:t>
                      </a:r>
                      <a:endParaRPr kumimoji="1" lang="en-US" altLang="ja-JP" sz="16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/>
                        <a:t>日曜日は家族で出かける</a:t>
                      </a:r>
                    </a:p>
                  </a:txBody>
                  <a:tcPr marL="71996" marR="71996" marT="35989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439" name="矢印: 右 1">
            <a:extLst>
              <a:ext uri="{FF2B5EF4-FFF2-40B4-BE49-F238E27FC236}">
                <a16:creationId xmlns:a16="http://schemas.microsoft.com/office/drawing/2014/main" id="{8BE00619-001F-8924-CD18-8499483D2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713" y="936625"/>
            <a:ext cx="431800" cy="557213"/>
          </a:xfrm>
          <a:prstGeom prst="rightArrow">
            <a:avLst>
              <a:gd name="adj1" fmla="val 50000"/>
              <a:gd name="adj2" fmla="val 46204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</a:pPr>
            <a:endParaRPr lang="ja-JP" altLang="en-US" sz="1600">
              <a:solidFill>
                <a:srgbClr val="4D4D4D"/>
              </a:solidFill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FFFFFF"/>
      </a:accent4>
      <a:accent5>
        <a:srgbClr val="FFFFFF"/>
      </a:accent5>
      <a:accent6>
        <a:srgbClr val="000000"/>
      </a:accent6>
      <a:hlink>
        <a:srgbClr val="FFFFFF"/>
      </a:hlink>
      <a:folHlink>
        <a:srgbClr val="FFFFFF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139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ＭＳ Ｐゴシック</vt:lpstr>
      <vt:lpstr>Arial</vt:lpstr>
      <vt:lpstr>Calibri</vt:lpstr>
      <vt:lpstr>Times New Roman</vt:lpstr>
      <vt:lpstr>Wingdings</vt:lpstr>
      <vt:lpstr>PowerPoint Design</vt:lpstr>
      <vt:lpstr>ビフォーアフター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2016-05-25T06:39:55Z</dcterms:created>
  <dcterms:modified xsi:type="dcterms:W3CDTF">2024-04-02T09:15:26Z</dcterms:modified>
</cp:coreProperties>
</file>