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4D"/>
    <a:srgbClr val="83B36B"/>
    <a:srgbClr val="A3CC8F"/>
    <a:srgbClr val="C7E6B8"/>
    <a:srgbClr val="EEFFE6"/>
    <a:srgbClr val="A5D4AD"/>
    <a:srgbClr val="E8AB51"/>
    <a:srgbClr val="E8AC51"/>
    <a:srgbClr val="FFFF00"/>
    <a:srgbClr val="FFF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5412" autoAdjust="0"/>
  </p:normalViewPr>
  <p:slideViewPr>
    <p:cSldViewPr>
      <p:cViewPr>
        <p:scale>
          <a:sx n="100" d="100"/>
          <a:sy n="100" d="100"/>
        </p:scale>
        <p:origin x="-1740" y="-318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F03AE1-146D-4C63-B6AD-071A7B240730}" type="doc">
      <dgm:prSet loTypeId="urn:microsoft.com/office/officeart/2005/8/layout/pyramid3" loCatId="pyramid" qsTypeId="urn:microsoft.com/office/officeart/2005/8/quickstyle/3d3" qsCatId="3D" csTypeId="urn:microsoft.com/office/officeart/2005/8/colors/accent1_2" csCatId="accent1" phldr="1"/>
      <dgm:spPr/>
    </dgm:pt>
    <dgm:pt modelId="{E72A84BA-5ACC-443D-AF4B-9C1C52446391}">
      <dgm:prSet phldrT="[テキスト]" custT="1"/>
      <dgm:spPr>
        <a:solidFill>
          <a:srgbClr val="EEFFE6"/>
        </a:solidFill>
      </dgm:spPr>
      <dgm:t>
        <a:bodyPr/>
        <a:lstStyle/>
        <a:p>
          <a:pPr algn="l"/>
          <a:r>
            <a: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獲得</a:t>
          </a:r>
          <a:r>
            <a:rPr kumimoji="1" lang="en-US" altLang="ja-JP" sz="22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/>
          </a:r>
          <a:br>
            <a:rPr kumimoji="1" lang="en-US" altLang="ja-JP" sz="2200" dirty="0" smtClean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en-US" altLang="en-US" sz="22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Acquisition</a:t>
          </a:r>
          <a:endParaRPr kumimoji="1" lang="ja-JP" altLang="en-US" sz="2200" dirty="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26BA927A-EA81-492E-AB1E-6189BC2F0AC0}" type="parTrans" cxnId="{370CD960-B608-48E3-BC21-D7986EEA636D}">
      <dgm:prSet/>
      <dgm:spPr/>
      <dgm:t>
        <a:bodyPr/>
        <a:lstStyle/>
        <a:p>
          <a:endParaRPr kumimoji="1" lang="ja-JP" altLang="en-US"/>
        </a:p>
      </dgm:t>
    </dgm:pt>
    <dgm:pt modelId="{0129547D-8F20-4E6B-BBF2-F4DF05692056}" type="sibTrans" cxnId="{370CD960-B608-48E3-BC21-D7986EEA636D}">
      <dgm:prSet/>
      <dgm:spPr/>
      <dgm:t>
        <a:bodyPr/>
        <a:lstStyle/>
        <a:p>
          <a:endParaRPr kumimoji="1" lang="ja-JP" altLang="en-US"/>
        </a:p>
      </dgm:t>
    </dgm:pt>
    <dgm:pt modelId="{B0B486DB-8EFC-4622-A86D-1152D1C48069}">
      <dgm:prSet custT="1"/>
      <dgm:spPr>
        <a:solidFill>
          <a:srgbClr val="C7E6B8"/>
        </a:solidFill>
      </dgm:spPr>
      <dgm:t>
        <a:bodyPr/>
        <a:lstStyle/>
        <a:p>
          <a:pPr algn="l"/>
          <a:r>
            <a: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活性化</a:t>
          </a:r>
          <a:r>
            <a:rPr kumimoji="1" lang="en-US" altLang="en-US" sz="22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/>
          </a:r>
          <a:br>
            <a:rPr kumimoji="1" lang="en-US" altLang="en-US" sz="2200" dirty="0" smtClean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en-US" altLang="en-US" sz="22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Activation</a:t>
          </a:r>
          <a:endParaRPr kumimoji="1" lang="ja-JP" altLang="en-US" sz="2200" dirty="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96F0E664-25B3-4A52-8965-B309AF5BF3DF}" type="parTrans" cxnId="{26E41C5E-EDFB-44F5-A25E-5360DA7A7AAE}">
      <dgm:prSet/>
      <dgm:spPr/>
      <dgm:t>
        <a:bodyPr/>
        <a:lstStyle/>
        <a:p>
          <a:endParaRPr kumimoji="1" lang="ja-JP" altLang="en-US"/>
        </a:p>
      </dgm:t>
    </dgm:pt>
    <dgm:pt modelId="{20EF57F3-3D5B-4D1C-A1B6-42225B2D7A93}" type="sibTrans" cxnId="{26E41C5E-EDFB-44F5-A25E-5360DA7A7AAE}">
      <dgm:prSet/>
      <dgm:spPr/>
      <dgm:t>
        <a:bodyPr/>
        <a:lstStyle/>
        <a:p>
          <a:endParaRPr kumimoji="1" lang="ja-JP" altLang="en-US"/>
        </a:p>
      </dgm:t>
    </dgm:pt>
    <dgm:pt modelId="{A6BA1835-7F23-4D2F-BF2F-0922B278E357}">
      <dgm:prSet custT="1"/>
      <dgm:spPr>
        <a:solidFill>
          <a:srgbClr val="66994D"/>
        </a:solidFill>
      </dgm:spPr>
      <dgm:t>
        <a:bodyPr/>
        <a:lstStyle/>
        <a:p>
          <a:r>
            <a:rPr kumimoji="1" lang="ja-JP" altLang="en-US" sz="8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収益</a:t>
          </a:r>
          <a:r>
            <a: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/>
          </a:r>
          <a:br>
            <a: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en-US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Revenue</a:t>
          </a:r>
          <a:endParaRPr kumimoji="1" lang="ja-JP" altLang="en-US" sz="1200" dirty="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384E4B7F-A453-44C3-A114-BE2811D43175}" type="parTrans" cxnId="{DF4E2649-6004-4CC2-9B77-3CA7043A13ED}">
      <dgm:prSet/>
      <dgm:spPr/>
      <dgm:t>
        <a:bodyPr/>
        <a:lstStyle/>
        <a:p>
          <a:endParaRPr kumimoji="1" lang="ja-JP" altLang="en-US"/>
        </a:p>
      </dgm:t>
    </dgm:pt>
    <dgm:pt modelId="{F574E936-A069-4169-B0B2-CF6C495F9D72}" type="sibTrans" cxnId="{DF4E2649-6004-4CC2-9B77-3CA7043A13ED}">
      <dgm:prSet/>
      <dgm:spPr/>
      <dgm:t>
        <a:bodyPr/>
        <a:lstStyle/>
        <a:p>
          <a:endParaRPr kumimoji="1" lang="ja-JP" altLang="en-US"/>
        </a:p>
      </dgm:t>
    </dgm:pt>
    <dgm:pt modelId="{3253EE1F-59DC-48BA-808F-D87FD9576F1C}">
      <dgm:prSet custT="1"/>
      <dgm:spPr>
        <a:solidFill>
          <a:srgbClr val="A3CC8F"/>
        </a:solidFill>
      </dgm:spPr>
      <dgm:t>
        <a:bodyPr/>
        <a:lstStyle/>
        <a:p>
          <a:pPr algn="l"/>
          <a:r>
            <a: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継続</a:t>
          </a:r>
          <a:r>
            <a:rPr kumimoji="1" lang="en-US" altLang="ja-JP" sz="22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/>
          </a:r>
          <a:br>
            <a:rPr kumimoji="1" lang="en-US" altLang="ja-JP" sz="2200" dirty="0" smtClean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en-US" altLang="en-US" sz="22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Retention</a:t>
          </a:r>
          <a:endParaRPr kumimoji="1" lang="ja-JP" altLang="en-US" sz="2200" dirty="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59D1B5B4-9B5E-4356-91F7-422FD4A02524}" type="sibTrans" cxnId="{42A9B0CA-80C7-4A6F-B64E-7686D5E61FAA}">
      <dgm:prSet/>
      <dgm:spPr/>
      <dgm:t>
        <a:bodyPr/>
        <a:lstStyle/>
        <a:p>
          <a:endParaRPr kumimoji="1" lang="ja-JP" altLang="en-US"/>
        </a:p>
      </dgm:t>
    </dgm:pt>
    <dgm:pt modelId="{AC28D485-47D5-4067-8B45-C80089A2BF82}" type="parTrans" cxnId="{42A9B0CA-80C7-4A6F-B64E-7686D5E61FAA}">
      <dgm:prSet/>
      <dgm:spPr/>
      <dgm:t>
        <a:bodyPr/>
        <a:lstStyle/>
        <a:p>
          <a:endParaRPr kumimoji="1" lang="ja-JP" altLang="en-US"/>
        </a:p>
      </dgm:t>
    </dgm:pt>
    <dgm:pt modelId="{E3D1EB02-ED84-42BC-9B5E-1015F8F7E7F0}">
      <dgm:prSet custT="1"/>
      <dgm:spPr>
        <a:solidFill>
          <a:srgbClr val="83B36B"/>
        </a:solidFill>
      </dgm:spPr>
      <dgm:t>
        <a:bodyPr/>
        <a:lstStyle/>
        <a:p>
          <a:pPr algn="l"/>
          <a:r>
            <a:rPr kumimoji="1" lang="ja-JP" altLang="en-US" sz="14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紹介</a:t>
          </a:r>
          <a:r>
            <a:rPr kumimoji="1" lang="en-US" altLang="ja-JP" sz="22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/>
          </a:r>
          <a:br>
            <a:rPr kumimoji="1" lang="en-US" altLang="ja-JP" sz="2200" dirty="0" smtClean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en-US" altLang="en-US" sz="22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Referral</a:t>
          </a:r>
          <a:endParaRPr kumimoji="1" lang="ja-JP" altLang="en-US" sz="2200" dirty="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2AAF6478-7101-4EAF-9286-628E4C0771CA}" type="parTrans" cxnId="{00B2D789-2413-461A-9FCF-08271B436DE5}">
      <dgm:prSet/>
      <dgm:spPr/>
      <dgm:t>
        <a:bodyPr/>
        <a:lstStyle/>
        <a:p>
          <a:endParaRPr kumimoji="1" lang="ja-JP" altLang="en-US"/>
        </a:p>
      </dgm:t>
    </dgm:pt>
    <dgm:pt modelId="{64698E4C-61E3-4657-9AE4-0E9E0F9055CC}" type="sibTrans" cxnId="{00B2D789-2413-461A-9FCF-08271B436DE5}">
      <dgm:prSet/>
      <dgm:spPr/>
      <dgm:t>
        <a:bodyPr/>
        <a:lstStyle/>
        <a:p>
          <a:endParaRPr kumimoji="1" lang="ja-JP" altLang="en-US"/>
        </a:p>
      </dgm:t>
    </dgm:pt>
    <dgm:pt modelId="{D0625C96-B5C8-4726-BBFE-56FD465D126A}" type="pres">
      <dgm:prSet presAssocID="{68F03AE1-146D-4C63-B6AD-071A7B240730}" presName="Name0" presStyleCnt="0">
        <dgm:presLayoutVars>
          <dgm:dir/>
          <dgm:animLvl val="lvl"/>
          <dgm:resizeHandles val="exact"/>
        </dgm:presLayoutVars>
      </dgm:prSet>
      <dgm:spPr/>
    </dgm:pt>
    <dgm:pt modelId="{1B47B642-14C5-4C08-86CF-CF3C1099F823}" type="pres">
      <dgm:prSet presAssocID="{E72A84BA-5ACC-443D-AF4B-9C1C52446391}" presName="Name8" presStyleCnt="0"/>
      <dgm:spPr/>
    </dgm:pt>
    <dgm:pt modelId="{8FC4C400-09BD-4D23-A3E6-81ED959E9B78}" type="pres">
      <dgm:prSet presAssocID="{E72A84BA-5ACC-443D-AF4B-9C1C52446391}" presName="level" presStyleLbl="node1" presStyleIdx="0" presStyleCnt="5" custLinFactNeighborX="-4858" custLinFactNeighborY="-658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58BC41C-835A-473A-9B3A-990DCBF56A1C}" type="pres">
      <dgm:prSet presAssocID="{E72A84BA-5ACC-443D-AF4B-9C1C5244639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A475CE5-09C3-48FE-8D20-7D5F344D635F}" type="pres">
      <dgm:prSet presAssocID="{B0B486DB-8EFC-4622-A86D-1152D1C48069}" presName="Name8" presStyleCnt="0"/>
      <dgm:spPr/>
    </dgm:pt>
    <dgm:pt modelId="{3F221220-A883-463E-9866-ED8328D4E034}" type="pres">
      <dgm:prSet presAssocID="{B0B486DB-8EFC-4622-A86D-1152D1C48069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8F3DE15-F7FD-4988-8F80-F1F970EDB781}" type="pres">
      <dgm:prSet presAssocID="{B0B486DB-8EFC-4622-A86D-1152D1C4806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E8DCE36-9A00-4AED-9709-7DDA9D22B5E6}" type="pres">
      <dgm:prSet presAssocID="{3253EE1F-59DC-48BA-808F-D87FD9576F1C}" presName="Name8" presStyleCnt="0"/>
      <dgm:spPr/>
    </dgm:pt>
    <dgm:pt modelId="{44EA9750-B702-49EB-9784-5B2B61387F11}" type="pres">
      <dgm:prSet presAssocID="{3253EE1F-59DC-48BA-808F-D87FD9576F1C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0957B0C-C266-476F-9477-B9D4A5C64E7B}" type="pres">
      <dgm:prSet presAssocID="{3253EE1F-59DC-48BA-808F-D87FD9576F1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D783821-07F7-4A91-B2DE-9847F568D457}" type="pres">
      <dgm:prSet presAssocID="{E3D1EB02-ED84-42BC-9B5E-1015F8F7E7F0}" presName="Name8" presStyleCnt="0"/>
      <dgm:spPr/>
    </dgm:pt>
    <dgm:pt modelId="{0C999070-1B8F-46D6-A133-30C84D29BF55}" type="pres">
      <dgm:prSet presAssocID="{E3D1EB02-ED84-42BC-9B5E-1015F8F7E7F0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7B387F9-C158-48C0-9D72-237AC8F0301A}" type="pres">
      <dgm:prSet presAssocID="{E3D1EB02-ED84-42BC-9B5E-1015F8F7E7F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0BED9A6-D81A-4986-9322-B193C04F70E5}" type="pres">
      <dgm:prSet presAssocID="{A6BA1835-7F23-4D2F-BF2F-0922B278E357}" presName="Name8" presStyleCnt="0"/>
      <dgm:spPr/>
    </dgm:pt>
    <dgm:pt modelId="{75232B9F-18C1-43D2-8423-E7A137FD6D66}" type="pres">
      <dgm:prSet presAssocID="{A6BA1835-7F23-4D2F-BF2F-0922B278E357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8E0A944-BEA6-4C34-A04D-215AEE1311B8}" type="pres">
      <dgm:prSet presAssocID="{A6BA1835-7F23-4D2F-BF2F-0922B278E35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904D6DCA-4F30-4160-AAD0-9316D02249C4}" type="presOf" srcId="{E3D1EB02-ED84-42BC-9B5E-1015F8F7E7F0}" destId="{0C999070-1B8F-46D6-A133-30C84D29BF55}" srcOrd="0" destOrd="0" presId="urn:microsoft.com/office/officeart/2005/8/layout/pyramid3"/>
    <dgm:cxn modelId="{26E41C5E-EDFB-44F5-A25E-5360DA7A7AAE}" srcId="{68F03AE1-146D-4C63-B6AD-071A7B240730}" destId="{B0B486DB-8EFC-4622-A86D-1152D1C48069}" srcOrd="1" destOrd="0" parTransId="{96F0E664-25B3-4A52-8965-B309AF5BF3DF}" sibTransId="{20EF57F3-3D5B-4D1C-A1B6-42225B2D7A93}"/>
    <dgm:cxn modelId="{370CD960-B608-48E3-BC21-D7986EEA636D}" srcId="{68F03AE1-146D-4C63-B6AD-071A7B240730}" destId="{E72A84BA-5ACC-443D-AF4B-9C1C52446391}" srcOrd="0" destOrd="0" parTransId="{26BA927A-EA81-492E-AB1E-6189BC2F0AC0}" sibTransId="{0129547D-8F20-4E6B-BBF2-F4DF05692056}"/>
    <dgm:cxn modelId="{6CAEECB0-A65A-44E2-BFFC-F433D4BC7AFC}" type="presOf" srcId="{68F03AE1-146D-4C63-B6AD-071A7B240730}" destId="{D0625C96-B5C8-4726-BBFE-56FD465D126A}" srcOrd="0" destOrd="0" presId="urn:microsoft.com/office/officeart/2005/8/layout/pyramid3"/>
    <dgm:cxn modelId="{089D2901-58CC-4A77-9E6A-B0D1A6A501BF}" type="presOf" srcId="{E3D1EB02-ED84-42BC-9B5E-1015F8F7E7F0}" destId="{97B387F9-C158-48C0-9D72-237AC8F0301A}" srcOrd="1" destOrd="0" presId="urn:microsoft.com/office/officeart/2005/8/layout/pyramid3"/>
    <dgm:cxn modelId="{8F8920F9-DBDF-43DF-A26C-10E3BEBC2333}" type="presOf" srcId="{3253EE1F-59DC-48BA-808F-D87FD9576F1C}" destId="{C0957B0C-C266-476F-9477-B9D4A5C64E7B}" srcOrd="1" destOrd="0" presId="urn:microsoft.com/office/officeart/2005/8/layout/pyramid3"/>
    <dgm:cxn modelId="{15B975F4-D7B2-4568-B580-81AB4494F973}" type="presOf" srcId="{E72A84BA-5ACC-443D-AF4B-9C1C52446391}" destId="{8FC4C400-09BD-4D23-A3E6-81ED959E9B78}" srcOrd="0" destOrd="0" presId="urn:microsoft.com/office/officeart/2005/8/layout/pyramid3"/>
    <dgm:cxn modelId="{693D32A1-27EE-44B5-86C6-A423ECFDC876}" type="presOf" srcId="{A6BA1835-7F23-4D2F-BF2F-0922B278E357}" destId="{75232B9F-18C1-43D2-8423-E7A137FD6D66}" srcOrd="0" destOrd="0" presId="urn:microsoft.com/office/officeart/2005/8/layout/pyramid3"/>
    <dgm:cxn modelId="{C4AB1BE9-254E-44D4-9575-F312B2544646}" type="presOf" srcId="{E72A84BA-5ACC-443D-AF4B-9C1C52446391}" destId="{758BC41C-835A-473A-9B3A-990DCBF56A1C}" srcOrd="1" destOrd="0" presId="urn:microsoft.com/office/officeart/2005/8/layout/pyramid3"/>
    <dgm:cxn modelId="{BF31C726-052B-4195-B913-B94DE80C8711}" type="presOf" srcId="{A6BA1835-7F23-4D2F-BF2F-0922B278E357}" destId="{F8E0A944-BEA6-4C34-A04D-215AEE1311B8}" srcOrd="1" destOrd="0" presId="urn:microsoft.com/office/officeart/2005/8/layout/pyramid3"/>
    <dgm:cxn modelId="{DF4E2649-6004-4CC2-9B77-3CA7043A13ED}" srcId="{68F03AE1-146D-4C63-B6AD-071A7B240730}" destId="{A6BA1835-7F23-4D2F-BF2F-0922B278E357}" srcOrd="4" destOrd="0" parTransId="{384E4B7F-A453-44C3-A114-BE2811D43175}" sibTransId="{F574E936-A069-4169-B0B2-CF6C495F9D72}"/>
    <dgm:cxn modelId="{00B2D789-2413-461A-9FCF-08271B436DE5}" srcId="{68F03AE1-146D-4C63-B6AD-071A7B240730}" destId="{E3D1EB02-ED84-42BC-9B5E-1015F8F7E7F0}" srcOrd="3" destOrd="0" parTransId="{2AAF6478-7101-4EAF-9286-628E4C0771CA}" sibTransId="{64698E4C-61E3-4657-9AE4-0E9E0F9055CC}"/>
    <dgm:cxn modelId="{95C71C64-29E0-417A-9E87-7B538F0F846C}" type="presOf" srcId="{B0B486DB-8EFC-4622-A86D-1152D1C48069}" destId="{98F3DE15-F7FD-4988-8F80-F1F970EDB781}" srcOrd="1" destOrd="0" presId="urn:microsoft.com/office/officeart/2005/8/layout/pyramid3"/>
    <dgm:cxn modelId="{5D69A760-8921-438D-925C-E4FABD1BB922}" type="presOf" srcId="{3253EE1F-59DC-48BA-808F-D87FD9576F1C}" destId="{44EA9750-B702-49EB-9784-5B2B61387F11}" srcOrd="0" destOrd="0" presId="urn:microsoft.com/office/officeart/2005/8/layout/pyramid3"/>
    <dgm:cxn modelId="{42A9B0CA-80C7-4A6F-B64E-7686D5E61FAA}" srcId="{68F03AE1-146D-4C63-B6AD-071A7B240730}" destId="{3253EE1F-59DC-48BA-808F-D87FD9576F1C}" srcOrd="2" destOrd="0" parTransId="{AC28D485-47D5-4067-8B45-C80089A2BF82}" sibTransId="{59D1B5B4-9B5E-4356-91F7-422FD4A02524}"/>
    <dgm:cxn modelId="{1478BD8F-02E8-4B09-8548-909DC04CD09D}" type="presOf" srcId="{B0B486DB-8EFC-4622-A86D-1152D1C48069}" destId="{3F221220-A883-463E-9866-ED8328D4E034}" srcOrd="0" destOrd="0" presId="urn:microsoft.com/office/officeart/2005/8/layout/pyramid3"/>
    <dgm:cxn modelId="{6F45F030-065C-482F-9733-BC51CF79E614}" type="presParOf" srcId="{D0625C96-B5C8-4726-BBFE-56FD465D126A}" destId="{1B47B642-14C5-4C08-86CF-CF3C1099F823}" srcOrd="0" destOrd="0" presId="urn:microsoft.com/office/officeart/2005/8/layout/pyramid3"/>
    <dgm:cxn modelId="{61CB49F2-038E-48A9-9D8B-5A65ECB7087A}" type="presParOf" srcId="{1B47B642-14C5-4C08-86CF-CF3C1099F823}" destId="{8FC4C400-09BD-4D23-A3E6-81ED959E9B78}" srcOrd="0" destOrd="0" presId="urn:microsoft.com/office/officeart/2005/8/layout/pyramid3"/>
    <dgm:cxn modelId="{233A0103-33E9-470A-A455-D8B0D8A02589}" type="presParOf" srcId="{1B47B642-14C5-4C08-86CF-CF3C1099F823}" destId="{758BC41C-835A-473A-9B3A-990DCBF56A1C}" srcOrd="1" destOrd="0" presId="urn:microsoft.com/office/officeart/2005/8/layout/pyramid3"/>
    <dgm:cxn modelId="{D38F3C05-C473-40B8-BA44-5A4F41D1ADFC}" type="presParOf" srcId="{D0625C96-B5C8-4726-BBFE-56FD465D126A}" destId="{CA475CE5-09C3-48FE-8D20-7D5F344D635F}" srcOrd="1" destOrd="0" presId="urn:microsoft.com/office/officeart/2005/8/layout/pyramid3"/>
    <dgm:cxn modelId="{62D6A94C-D863-4B4B-841C-B95973259387}" type="presParOf" srcId="{CA475CE5-09C3-48FE-8D20-7D5F344D635F}" destId="{3F221220-A883-463E-9866-ED8328D4E034}" srcOrd="0" destOrd="0" presId="urn:microsoft.com/office/officeart/2005/8/layout/pyramid3"/>
    <dgm:cxn modelId="{27832E41-7B7C-4F0A-9D15-8E71AA6154D4}" type="presParOf" srcId="{CA475CE5-09C3-48FE-8D20-7D5F344D635F}" destId="{98F3DE15-F7FD-4988-8F80-F1F970EDB781}" srcOrd="1" destOrd="0" presId="urn:microsoft.com/office/officeart/2005/8/layout/pyramid3"/>
    <dgm:cxn modelId="{3480DA2D-49A6-4346-97C1-0999C1922A90}" type="presParOf" srcId="{D0625C96-B5C8-4726-BBFE-56FD465D126A}" destId="{6E8DCE36-9A00-4AED-9709-7DDA9D22B5E6}" srcOrd="2" destOrd="0" presId="urn:microsoft.com/office/officeart/2005/8/layout/pyramid3"/>
    <dgm:cxn modelId="{6B805EC1-81B9-4AA2-8A21-F73F52D289E2}" type="presParOf" srcId="{6E8DCE36-9A00-4AED-9709-7DDA9D22B5E6}" destId="{44EA9750-B702-49EB-9784-5B2B61387F11}" srcOrd="0" destOrd="0" presId="urn:microsoft.com/office/officeart/2005/8/layout/pyramid3"/>
    <dgm:cxn modelId="{ED2BBCA3-7997-4A72-9A4D-48B3230775D6}" type="presParOf" srcId="{6E8DCE36-9A00-4AED-9709-7DDA9D22B5E6}" destId="{C0957B0C-C266-476F-9477-B9D4A5C64E7B}" srcOrd="1" destOrd="0" presId="urn:microsoft.com/office/officeart/2005/8/layout/pyramid3"/>
    <dgm:cxn modelId="{946170CF-000D-42D1-A849-C4EE71177F74}" type="presParOf" srcId="{D0625C96-B5C8-4726-BBFE-56FD465D126A}" destId="{4D783821-07F7-4A91-B2DE-9847F568D457}" srcOrd="3" destOrd="0" presId="urn:microsoft.com/office/officeart/2005/8/layout/pyramid3"/>
    <dgm:cxn modelId="{1F9CFC1E-50D3-4FAF-847E-7739807098A1}" type="presParOf" srcId="{4D783821-07F7-4A91-B2DE-9847F568D457}" destId="{0C999070-1B8F-46D6-A133-30C84D29BF55}" srcOrd="0" destOrd="0" presId="urn:microsoft.com/office/officeart/2005/8/layout/pyramid3"/>
    <dgm:cxn modelId="{16911E69-8EB0-4350-93C2-ADC05700D402}" type="presParOf" srcId="{4D783821-07F7-4A91-B2DE-9847F568D457}" destId="{97B387F9-C158-48C0-9D72-237AC8F0301A}" srcOrd="1" destOrd="0" presId="urn:microsoft.com/office/officeart/2005/8/layout/pyramid3"/>
    <dgm:cxn modelId="{5B12BF3B-C2C4-4646-8AEB-23AA29538157}" type="presParOf" srcId="{D0625C96-B5C8-4726-BBFE-56FD465D126A}" destId="{D0BED9A6-D81A-4986-9322-B193C04F70E5}" srcOrd="4" destOrd="0" presId="urn:microsoft.com/office/officeart/2005/8/layout/pyramid3"/>
    <dgm:cxn modelId="{63A42239-D125-4518-A820-B79CF449FCE7}" type="presParOf" srcId="{D0BED9A6-D81A-4986-9322-B193C04F70E5}" destId="{75232B9F-18C1-43D2-8423-E7A137FD6D66}" srcOrd="0" destOrd="0" presId="urn:microsoft.com/office/officeart/2005/8/layout/pyramid3"/>
    <dgm:cxn modelId="{B6B50675-349A-43E7-AF98-A43F747C7786}" type="presParOf" srcId="{D0BED9A6-D81A-4986-9322-B193C04F70E5}" destId="{F8E0A944-BEA6-4C34-A04D-215AEE1311B8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C4C400-09BD-4D23-A3E6-81ED959E9B78}">
      <dsp:nvSpPr>
        <dsp:cNvPr id="0" name=""/>
        <dsp:cNvSpPr/>
      </dsp:nvSpPr>
      <dsp:spPr>
        <a:xfrm rot="10800000">
          <a:off x="0" y="0"/>
          <a:ext cx="6336703" cy="1093539"/>
        </a:xfrm>
        <a:prstGeom prst="trapezoid">
          <a:avLst>
            <a:gd name="adj" fmla="val 57947"/>
          </a:avLst>
        </a:prstGeom>
        <a:solidFill>
          <a:srgbClr val="EEFFE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獲得</a:t>
          </a:r>
          <a:r>
            <a:rPr kumimoji="1" lang="en-US" altLang="ja-JP" sz="2200" kern="12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/>
          </a:r>
          <a:br>
            <a:rPr kumimoji="1" lang="en-US" altLang="ja-JP" sz="2200" kern="1200" dirty="0" smtClean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en-US" altLang="en-US" sz="2200" kern="12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Acquisition</a:t>
          </a:r>
          <a:endParaRPr kumimoji="1" lang="ja-JP" altLang="en-US" sz="2200" kern="1200" dirty="0"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 rot="-10800000">
        <a:off x="1108923" y="0"/>
        <a:ext cx="4118857" cy="1093539"/>
      </dsp:txXfrm>
    </dsp:sp>
    <dsp:sp modelId="{3F221220-A883-463E-9866-ED8328D4E034}">
      <dsp:nvSpPr>
        <dsp:cNvPr id="0" name=""/>
        <dsp:cNvSpPr/>
      </dsp:nvSpPr>
      <dsp:spPr>
        <a:xfrm rot="10800000">
          <a:off x="633670" y="1093539"/>
          <a:ext cx="5069363" cy="1093539"/>
        </a:xfrm>
        <a:prstGeom prst="trapezoid">
          <a:avLst>
            <a:gd name="adj" fmla="val 57947"/>
          </a:avLst>
        </a:prstGeom>
        <a:solidFill>
          <a:srgbClr val="C7E6B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活性化</a:t>
          </a:r>
          <a:r>
            <a:rPr kumimoji="1" lang="en-US" altLang="en-US" sz="2200" kern="12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/>
          </a:r>
          <a:br>
            <a:rPr kumimoji="1" lang="en-US" altLang="en-US" sz="2200" kern="1200" dirty="0" smtClean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en-US" altLang="en-US" sz="2200" kern="12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Activation</a:t>
          </a:r>
          <a:endParaRPr kumimoji="1" lang="ja-JP" altLang="en-US" sz="2200" kern="1200" dirty="0"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 rot="-10800000">
        <a:off x="1520808" y="1093539"/>
        <a:ext cx="3295086" cy="1093539"/>
      </dsp:txXfrm>
    </dsp:sp>
    <dsp:sp modelId="{44EA9750-B702-49EB-9784-5B2B61387F11}">
      <dsp:nvSpPr>
        <dsp:cNvPr id="0" name=""/>
        <dsp:cNvSpPr/>
      </dsp:nvSpPr>
      <dsp:spPr>
        <a:xfrm rot="10800000">
          <a:off x="1267340" y="2187078"/>
          <a:ext cx="3802022" cy="1093539"/>
        </a:xfrm>
        <a:prstGeom prst="trapezoid">
          <a:avLst>
            <a:gd name="adj" fmla="val 57947"/>
          </a:avLst>
        </a:prstGeom>
        <a:solidFill>
          <a:srgbClr val="A3CC8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継続</a:t>
          </a:r>
          <a:r>
            <a:rPr kumimoji="1" lang="en-US" altLang="ja-JP" sz="2200" kern="12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/>
          </a:r>
          <a:br>
            <a:rPr kumimoji="1" lang="en-US" altLang="ja-JP" sz="2200" kern="1200" dirty="0" smtClean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en-US" altLang="en-US" sz="2200" kern="12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Retention</a:t>
          </a:r>
          <a:endParaRPr kumimoji="1" lang="ja-JP" altLang="en-US" sz="2200" kern="1200" dirty="0"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 rot="-10800000">
        <a:off x="1932694" y="2187078"/>
        <a:ext cx="2471314" cy="1093539"/>
      </dsp:txXfrm>
    </dsp:sp>
    <dsp:sp modelId="{0C999070-1B8F-46D6-A133-30C84D29BF55}">
      <dsp:nvSpPr>
        <dsp:cNvPr id="0" name=""/>
        <dsp:cNvSpPr/>
      </dsp:nvSpPr>
      <dsp:spPr>
        <a:xfrm rot="10800000">
          <a:off x="1901011" y="3280618"/>
          <a:ext cx="2534681" cy="1093539"/>
        </a:xfrm>
        <a:prstGeom prst="trapezoid">
          <a:avLst>
            <a:gd name="adj" fmla="val 57947"/>
          </a:avLst>
        </a:prstGeom>
        <a:solidFill>
          <a:srgbClr val="83B36B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紹介</a:t>
          </a:r>
          <a:r>
            <a:rPr kumimoji="1" lang="en-US" altLang="ja-JP" sz="2200" kern="12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/>
          </a:r>
          <a:br>
            <a:rPr kumimoji="1" lang="en-US" altLang="ja-JP" sz="2200" kern="1200" dirty="0" smtClean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en-US" altLang="en-US" sz="2200" kern="12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Referral</a:t>
          </a:r>
          <a:endParaRPr kumimoji="1" lang="ja-JP" altLang="en-US" sz="2200" kern="1200" dirty="0"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 rot="-10800000">
        <a:off x="2344580" y="3280618"/>
        <a:ext cx="1647543" cy="1093539"/>
      </dsp:txXfrm>
    </dsp:sp>
    <dsp:sp modelId="{75232B9F-18C1-43D2-8423-E7A137FD6D66}">
      <dsp:nvSpPr>
        <dsp:cNvPr id="0" name=""/>
        <dsp:cNvSpPr/>
      </dsp:nvSpPr>
      <dsp:spPr>
        <a:xfrm rot="10800000">
          <a:off x="2534681" y="4374157"/>
          <a:ext cx="1267340" cy="1093539"/>
        </a:xfrm>
        <a:prstGeom prst="trapezoid">
          <a:avLst>
            <a:gd name="adj" fmla="val 57947"/>
          </a:avLst>
        </a:prstGeom>
        <a:solidFill>
          <a:srgbClr val="66994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800" kern="12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収益</a:t>
          </a:r>
          <a:r>
            <a:rPr kumimoji="1" lang="en-US" altLang="ja-JP" sz="1400" kern="12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/>
          </a:r>
          <a:br>
            <a:rPr kumimoji="1" lang="en-US" altLang="ja-JP" sz="1400" kern="1200" dirty="0" smtClean="0">
              <a:latin typeface="メイリオ" panose="020B0604030504040204" pitchFamily="50" charset="-128"/>
              <a:ea typeface="メイリオ" panose="020B0604030504040204" pitchFamily="50" charset="-128"/>
            </a:rPr>
          </a:br>
          <a:r>
            <a:rPr kumimoji="1" lang="en-US" altLang="en-US" sz="1200" kern="12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Revenue</a:t>
          </a:r>
          <a:endParaRPr kumimoji="1" lang="ja-JP" altLang="en-US" sz="1200" kern="1200" dirty="0"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 rot="-10800000">
        <a:off x="2534681" y="4374157"/>
        <a:ext cx="1267340" cy="10935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xmlns="" id="{6815F468-7335-415F-A1DE-D125D9652C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66153F7C-6DF3-401D-902C-08F8EEEF95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F4A04CE-587B-4180-987B-DC8B8B7ABEF7}" type="datetimeFigureOut">
              <a:rPr lang="ja-JP" altLang="en-US"/>
              <a:pPr>
                <a:defRPr/>
              </a:pPr>
              <a:t>2021/3/11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5924E433-3BFE-45BA-B12C-AC498B30C14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25EA9983-9E8F-44C8-BC1E-DEDF53F63E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F32E463-3770-4EA5-AE61-60099AEDF07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2317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xmlns="" id="{1CB9DF95-DFCB-4D5B-BDCD-7F240095CC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BD09D07A-DB10-4C47-9063-22FDF33644F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CADF7C3-F44C-4FB7-9D27-078708706D5C}" type="datetimeFigureOut">
              <a:rPr lang="ja-JP" altLang="en-US"/>
              <a:pPr>
                <a:defRPr/>
              </a:pPr>
              <a:t>2021/3/11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xmlns="" id="{3E654E5D-7E87-47E8-87C3-1E2132A8B6D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xmlns="" id="{A927D791-323E-46FB-9654-2C183E5CA5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18283B01-4EBD-473F-83FE-D57D4842D40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04799716-1E7B-4189-83CD-B04557541B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2AE6F40-6CDF-4314-B213-42C06207A8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4128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3" name="フッター プレースホルダー 3">
            <a:extLst>
              <a:ext uri="{FF2B5EF4-FFF2-40B4-BE49-F238E27FC236}">
                <a16:creationId xmlns:a16="http://schemas.microsoft.com/office/drawing/2014/main" xmlns="" id="{DF36DB11-8C24-4869-AD65-77492957F5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1233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xmlns="" id="{1AD6135F-1463-4D24-B548-2F0BD56A0EE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xmlns="" id="{EC50F16B-E29A-4078-8984-5BDA33DDA5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xmlns="" id="{53CB54DA-4798-417E-A705-AC7946B76A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3DEAD81A-1AAB-4136-9011-A739FD74B8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34089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xmlns="" id="{681D6F8F-F9E8-4067-83F1-FCD00591319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xmlns="" id="{BD79DA0A-E0E4-455F-AB7B-A6AAD8D8F7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xmlns="" id="{DA353268-0419-4EDF-87FB-4380C99707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F3043A30-B740-4560-9CE4-C1C6FFBD2D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15088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xmlns="" id="{4E6FF595-CAEA-4B9E-90F3-EA45FF798D6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xmlns="" id="{5E7B7C99-D653-4922-B722-4258F090DD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xmlns="" id="{45A49E9A-CB1C-43F0-BEDE-0CE87E96FF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735DDDF-1298-471C-A1A1-0E6AB46677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6711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xmlns="" id="{61129B74-56F9-44E2-95F6-1F47E31AF665}"/>
              </a:ext>
            </a:extLst>
          </p:cNvPr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/>
          <a:p>
            <a:pPr algn="just" eaLnBrk="1" fontAlgn="auto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xmlns="" id="{16D0554C-F527-4BF4-9AFA-564541EEAE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xmlns="" id="{E1E689F0-A5F1-40C5-9806-86981EDC02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F1186EB-EAAF-40D6-A4D5-4925BF4292B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653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xmlns="" id="{541308D6-328D-4878-9610-4A3E12715684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xmlns="" id="{0E8BCFCE-2879-45D1-9870-56BCE4CEE1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14721017-DC4D-43E0-9759-73B39BD43DE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xmlns="" id="{9FCE0C88-D917-4C7B-8634-CF9103F6B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5353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xmlns="" id="{640BEC8B-2C6A-49A9-8FF9-8DAADE7C8B26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xmlns="" id="{C68CBCA3-B172-4A5C-8467-B3BCB61A44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xmlns="" id="{C327FC80-ABCA-4E9A-9F44-4DAC4BF455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F3D7FA2F-6E6C-45F2-8063-695C354E6CD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045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xmlns="" id="{FB143019-5BD5-4EAC-86EB-0F94238E2CA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xmlns="" id="{7A1A12F6-FD36-4353-AC24-AB7541482753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xmlns="" id="{A5C9BF4D-89A3-483B-A771-594BBF7074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4714BA7F-6189-45E1-9438-D4CEF37DF3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1F10216C-145A-4B20-9DEF-64252E3C69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4608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 Banner">
            <a:extLst>
              <a:ext uri="{FF2B5EF4-FFF2-40B4-BE49-F238E27FC236}">
                <a16:creationId xmlns:a16="http://schemas.microsoft.com/office/drawing/2014/main" xmlns="" id="{EA2D76B8-5136-40F7-B307-C4EFC631203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AC Banner">
            <a:extLst>
              <a:ext uri="{FF2B5EF4-FFF2-40B4-BE49-F238E27FC236}">
                <a16:creationId xmlns:a16="http://schemas.microsoft.com/office/drawing/2014/main" xmlns="" id="{ECE4B5BB-FC2F-4160-9C06-C0D8F36D14C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xmlns="" id="{BB2B3514-55DF-4DD1-91CB-1EC4B66D12E2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xmlns="" id="{8F262216-0F02-4FCA-8CD0-7058842C955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505027CB-9894-44D9-8399-40683016DF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xmlns="" id="{9D7ABA31-E0FE-406D-BE03-6EDC76D3E875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9" name="フッター プレースホルダー 3">
            <a:extLst>
              <a:ext uri="{FF2B5EF4-FFF2-40B4-BE49-F238E27FC236}">
                <a16:creationId xmlns:a16="http://schemas.microsoft.com/office/drawing/2014/main" xmlns="" id="{A8B07339-0919-40B6-8AC8-3209066F6A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8750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xmlns="" id="{F5BAD886-17C8-496B-A83F-EE5D1F7CB99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xmlns="" id="{9A3BED89-F311-45F8-8F79-C4E7595446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2F031F70-C732-4F67-9A53-87CF6747638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5" name="フッター プレースホルダー 3">
            <a:extLst>
              <a:ext uri="{FF2B5EF4-FFF2-40B4-BE49-F238E27FC236}">
                <a16:creationId xmlns:a16="http://schemas.microsoft.com/office/drawing/2014/main" xmlns="" id="{589559B8-7152-4C78-932B-38251AADC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47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xmlns="" id="{52FF6F0D-A616-4D78-8A70-BB9C9F888E6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xmlns="" id="{2407716F-E75B-49D6-86E0-2A88D3FD706C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xmlns="" id="{5DFCA80D-7751-4841-9FD8-6E2D9CA3710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xmlns="" id="{B339C219-6D11-4C3A-8F66-DE299252DA3E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xmlns="" id="{D33130B4-9C0F-457A-AFBA-6D5ECED61F7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2">
            <a:extLst>
              <a:ext uri="{FF2B5EF4-FFF2-40B4-BE49-F238E27FC236}">
                <a16:creationId xmlns:a16="http://schemas.microsoft.com/office/drawing/2014/main" xmlns="" id="{5B0F9445-515A-4CD8-AA4A-9E92ECB2A4C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8196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xmlns="" id="{B2379517-010D-4E0C-B678-99AFEFBFC26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xmlns="" id="{A4F4071B-6479-4CB0-9982-7786AB1498A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xmlns="" id="{12173E90-A9F0-4C19-9379-73466B287D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A0B35914-E169-4A26-803D-262CBB80E5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26D7B60F-C6D1-4EC7-879C-7ADCF55A50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4130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17C474C4-AC37-4733-984A-48B07F6984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xmlns="" id="{9A19BC0C-242D-4FB0-B26F-5FC747A996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DB947BB6-9AE7-4B96-A91A-EAF922EABEA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9502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xmlns="" id="{F18589A6-8267-4833-A2FD-31751F91546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xmlns="" id="{63E0A102-8A4E-4522-A694-DA310C1B3B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  <p:sldLayoutId id="2147484073" r:id="rId12"/>
    <p:sldLayoutId id="2147484074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>
            <a:extLst>
              <a:ext uri="{FF2B5EF4-FFF2-40B4-BE49-F238E27FC236}">
                <a16:creationId xmlns:a16="http://schemas.microsoft.com/office/drawing/2014/main" xmlns="" id="{42911DA4-1EB9-44E7-9321-B7152A22C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AARRR</a:t>
            </a:r>
            <a:endParaRPr lang="ja-JP" altLang="en-US" dirty="0"/>
          </a:p>
        </p:txBody>
      </p:sp>
      <p:sp>
        <p:nvSpPr>
          <p:cNvPr id="3" name="フローチャート: 手作業 2"/>
          <p:cNvSpPr/>
          <p:nvPr/>
        </p:nvSpPr>
        <p:spPr bwMode="auto">
          <a:xfrm>
            <a:off x="236476" y="3032956"/>
            <a:ext cx="1944216" cy="1080120"/>
          </a:xfrm>
          <a:prstGeom prst="flowChartManualOperation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rtlCol="0" anchor="ctr">
            <a:sp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" name="正方形/長方形 88"/>
          <p:cNvSpPr>
            <a:spLocks noChangeArrowheads="1"/>
          </p:cNvSpPr>
          <p:nvPr/>
        </p:nvSpPr>
        <p:spPr bwMode="auto">
          <a:xfrm>
            <a:off x="128588" y="6335713"/>
            <a:ext cx="9685337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r" eaLnBrk="1" hangingPunct="1"/>
            <a:r>
              <a:rPr lang="ja-JP" altLang="en-US" sz="1000" dirty="0">
                <a:ea typeface="メイリオ" pitchFamily="50" charset="-128"/>
              </a:rPr>
              <a:t>「ひらめきとアイデアがあふれ出す　ビジネスフレームワーク実践ワーク」から引用 </a:t>
            </a:r>
          </a:p>
        </p:txBody>
      </p:sp>
      <p:graphicFrame>
        <p:nvGraphicFramePr>
          <p:cNvPr id="8" name="図表 7"/>
          <p:cNvGraphicFramePr/>
          <p:nvPr>
            <p:extLst>
              <p:ext uri="{D42A27DB-BD31-4B8C-83A1-F6EECF244321}">
                <p14:modId xmlns:p14="http://schemas.microsoft.com/office/powerpoint/2010/main" val="3490663466"/>
              </p:ext>
            </p:extLst>
          </p:nvPr>
        </p:nvGraphicFramePr>
        <p:xfrm>
          <a:off x="92460" y="692696"/>
          <a:ext cx="6336704" cy="5467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正方形/長方形 10"/>
          <p:cNvSpPr/>
          <p:nvPr/>
        </p:nvSpPr>
        <p:spPr bwMode="auto">
          <a:xfrm>
            <a:off x="6285148" y="915804"/>
            <a:ext cx="3276364" cy="59400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rtlCol="0" anchor="ctr">
            <a:spAutoFit/>
          </a:bodyPr>
          <a:lstStyle/>
          <a:p>
            <a:pPr marL="285750" indent="-285750"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1" lang="en-US" altLang="ja-JP" sz="1200" dirty="0" smtClean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SEO</a:t>
            </a:r>
            <a:r>
              <a:rPr kumimoji="1" lang="ja-JP" altLang="en-US" sz="1200" dirty="0" smtClean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対策を強化する</a:t>
            </a:r>
            <a:endParaRPr kumimoji="1" lang="en-US" altLang="ja-JP" sz="1200" dirty="0" smtClean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  <a:p>
            <a:pPr marL="285750" indent="-285750"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インターネット広告</a:t>
            </a:r>
            <a:r>
              <a:rPr lang="ja-JP" altLang="en-US" sz="1200" dirty="0" smtClean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の最適化を図る</a:t>
            </a:r>
            <a:endParaRPr kumimoji="1" lang="en-US" altLang="ja-JP" sz="1200" dirty="0" smtClean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5682081" y="2266506"/>
            <a:ext cx="3276364" cy="2585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rtlCol="0" anchor="ctr">
            <a:sp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ja-JP" altLang="en-US" sz="1200" dirty="0" smtClean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サイトの使いやすさを向上させる</a:t>
            </a:r>
            <a:endParaRPr kumimoji="1" lang="en-US" altLang="ja-JP" sz="1200" dirty="0" smtClean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5079014" y="3281731"/>
            <a:ext cx="3276364" cy="2585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rtlCol="0" anchor="ctr">
            <a:sp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ja-JP" altLang="en-US" sz="1200" dirty="0" smtClean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メルマガ配信</a:t>
            </a:r>
            <a:endParaRPr kumimoji="1" lang="en-US" altLang="ja-JP" sz="1200" dirty="0" smtClean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 bwMode="auto">
          <a:xfrm>
            <a:off x="4475947" y="4296956"/>
            <a:ext cx="3276364" cy="2585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rtlCol="0" anchor="ctr">
            <a:sp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ja-JP" altLang="en-US" sz="1200" dirty="0" smtClean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紹介キャンペーンを実施する</a:t>
            </a:r>
            <a:endParaRPr kumimoji="1" lang="en-US" altLang="ja-JP" sz="1200" dirty="0" smtClean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3872880" y="5312182"/>
            <a:ext cx="3276364" cy="59400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rtlCol="0" anchor="ctr">
            <a:spAutoFit/>
          </a:bodyPr>
          <a:lstStyle/>
          <a:p>
            <a:pPr marL="285750" indent="-285750"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1" lang="ja-JP" altLang="en-US" sz="1200" dirty="0" smtClean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オプションの検討</a:t>
            </a:r>
            <a:endParaRPr kumimoji="1" lang="en-US" altLang="ja-JP" sz="1200" dirty="0" smtClean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  <a:p>
            <a:pPr marL="285750" indent="-285750"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セット販売</a:t>
            </a:r>
            <a:r>
              <a:rPr lang="ja-JP" altLang="en-US" sz="1200" dirty="0" smtClean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の検討</a:t>
            </a:r>
            <a:endParaRPr kumimoji="1" lang="en-US" altLang="ja-JP" sz="1200" dirty="0" smtClean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PowerPoint Design</vt:lpstr>
      <vt:lpstr>AARRR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2021-03-10T21:39:21Z</dcterms:modified>
</cp:coreProperties>
</file>