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" userDrawn="1">
          <p15:clr>
            <a:srgbClr val="A4A3A4"/>
          </p15:clr>
        </p15:guide>
        <p15:guide id="4" pos="240" userDrawn="1">
          <p15:clr>
            <a:srgbClr val="A4A3A4"/>
          </p15:clr>
        </p15:guide>
        <p15:guide id="5" pos="6000" userDrawn="1">
          <p15:clr>
            <a:srgbClr val="A4A3A4"/>
          </p15:clr>
        </p15:guide>
        <p15:guide id="6" orient="horz" pos="40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7F7F"/>
    <a:srgbClr val="ED7D31"/>
    <a:srgbClr val="7B7B7B"/>
    <a:srgbClr val="FFFFFF"/>
    <a:srgbClr val="4B4B4B"/>
    <a:srgbClr val="2F75B6"/>
    <a:srgbClr val="67A2D7"/>
    <a:srgbClr val="A9CBE9"/>
    <a:srgbClr val="009DD4"/>
    <a:srgbClr val="009E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4E06A4-B019-4897-B675-D05284D578BE}" v="14" dt="2020-08-24T08:35:20.4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9" autoAdjust="0"/>
    <p:restoredTop sz="93466" autoAdjust="0"/>
  </p:normalViewPr>
  <p:slideViewPr>
    <p:cSldViewPr snapToGrid="0">
      <p:cViewPr varScale="1">
        <p:scale>
          <a:sx n="110" d="100"/>
          <a:sy n="110" d="100"/>
        </p:scale>
        <p:origin x="1764" y="102"/>
      </p:cViewPr>
      <p:guideLst>
        <p:guide orient="horz" pos="232"/>
        <p:guide pos="240"/>
        <p:guide pos="6000"/>
        <p:guide orient="horz" pos="40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1" d="100"/>
        <a:sy n="101" d="100"/>
      </p:scale>
      <p:origin x="0" y="0"/>
    </p:cViewPr>
  </p:sorterViewPr>
  <p:notesViewPr>
    <p:cSldViewPr snapToGrid="0" showGuides="1">
      <p:cViewPr varScale="1">
        <p:scale>
          <a:sx n="48" d="100"/>
          <a:sy n="48" d="100"/>
        </p:scale>
        <p:origin x="2752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プランニング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2021年度</c:v>
                </c:pt>
                <c:pt idx="1">
                  <c:v>2022年度</c:v>
                </c:pt>
                <c:pt idx="2">
                  <c:v>2023年度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43</c:v>
                </c:pt>
                <c:pt idx="1">
                  <c:v>40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C3-45C5-A38D-CD51A74A67A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デザイン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2021年度</c:v>
                </c:pt>
                <c:pt idx="1">
                  <c:v>2022年度</c:v>
                </c:pt>
                <c:pt idx="2">
                  <c:v>2023年度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27</c:v>
                </c:pt>
                <c:pt idx="1">
                  <c:v>29</c:v>
                </c:pt>
                <c:pt idx="2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C3-45C5-A38D-CD51A74A67A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トレーニング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2021年度</c:v>
                </c:pt>
                <c:pt idx="1">
                  <c:v>2022年度</c:v>
                </c:pt>
                <c:pt idx="2">
                  <c:v>2023年度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19</c:v>
                </c:pt>
                <c:pt idx="1">
                  <c:v>54</c:v>
                </c:pt>
                <c:pt idx="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C3-45C5-A38D-CD51A74A67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4947952"/>
        <c:axId val="234948280"/>
      </c:barChart>
      <c:catAx>
        <c:axId val="234947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234948280"/>
        <c:crosses val="autoZero"/>
        <c:auto val="1"/>
        <c:lblAlgn val="ctr"/>
        <c:lblOffset val="100"/>
        <c:noMultiLvlLbl val="0"/>
      </c:catAx>
      <c:valAx>
        <c:axId val="234948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pPr>
            <a:endParaRPr lang="ja-JP"/>
          </a:p>
        </c:txPr>
        <c:crossAx val="234947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8524171068571633E-2"/>
          <c:y val="7.1303030533877598E-2"/>
          <c:w val="0.32692297023230038"/>
          <c:h val="0.23072846211859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メイリオ" panose="020B0604030504040204" pitchFamily="50" charset="-128"/>
          <a:ea typeface="メイリオ" panose="020B0604030504040204" pitchFamily="50" charset="-128"/>
        </a:defRPr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回答数</c:v>
                </c:pt>
              </c:strCache>
            </c:strRef>
          </c:tx>
          <c:dPt>
            <c:idx val="0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AAF-41ED-82B0-EAD0DF18570D}"/>
              </c:ext>
            </c:extLst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6E-4623-964F-2CEB22A372E0}"/>
              </c:ext>
            </c:extLst>
          </c:dPt>
          <c:dPt>
            <c:idx val="2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A6E-4623-964F-2CEB22A372E0}"/>
              </c:ext>
            </c:extLst>
          </c:dPt>
          <c:dPt>
            <c:idx val="3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A6E-4623-964F-2CEB22A372E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A6E-4623-964F-2CEB22A372E0}"/>
              </c:ext>
            </c:extLst>
          </c:dPt>
          <c:dLbls>
            <c:delete val="1"/>
          </c:dLbls>
          <c:cat>
            <c:strRef>
              <c:f>Sheet1!$A$2:$A$6</c:f>
              <c:strCache>
                <c:ptCount val="5"/>
                <c:pt idx="0">
                  <c:v>大変満足</c:v>
                </c:pt>
                <c:pt idx="1">
                  <c:v>満足</c:v>
                </c:pt>
                <c:pt idx="2">
                  <c:v>普通</c:v>
                </c:pt>
                <c:pt idx="3">
                  <c:v>不満</c:v>
                </c:pt>
                <c:pt idx="4">
                  <c:v>大変不満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152</c:v>
                </c:pt>
                <c:pt idx="1">
                  <c:v>28</c:v>
                </c:pt>
                <c:pt idx="2">
                  <c:v>14</c:v>
                </c:pt>
                <c:pt idx="3">
                  <c:v>10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AF-41ED-82B0-EAD0DF18570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A46061-9765-42CC-924A-C468EDA1DBAA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65FC6-909A-4F25-A9A6-2B08057243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546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01575-49FF-4D59-83F1-025AE625CFE0}" type="datetimeFigureOut">
              <a:rPr kumimoji="1" lang="ja-JP" altLang="en-US" smtClean="0"/>
              <a:t>2023/9/12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E80CD-1CD6-484B-949A-20602E2E83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06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27F1FC-6AC4-4942-A7DF-F614A08C41FC}" type="slidenum">
              <a:rPr lang="en-US" altLang="ja-JP" smtClean="0"/>
              <a:pPr>
                <a:defRPr/>
              </a:pPr>
              <a:t>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612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0" y="6606000"/>
            <a:ext cx="9906000" cy="252000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9654000" y="6606000"/>
            <a:ext cx="252000" cy="2520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 userDrawn="1"/>
        </p:nvSpPr>
        <p:spPr>
          <a:xfrm>
            <a:off x="2130879" y="6601532"/>
            <a:ext cx="56442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200" dirty="0">
                <a:solidFill>
                  <a:srgbClr val="7F7F7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Copyright © 2015-2016 </a:t>
            </a:r>
            <a:r>
              <a:rPr lang="ja-JP" altLang="en-US" sz="1200" dirty="0">
                <a:solidFill>
                  <a:srgbClr val="7F7F7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企画書・提案書テンプレートの作り方 </a:t>
            </a:r>
            <a:r>
              <a:rPr lang="en-US" altLang="ja-JP" sz="1200" dirty="0">
                <a:solidFill>
                  <a:srgbClr val="7F7F7F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All Rights Reserved.</a:t>
            </a:r>
          </a:p>
        </p:txBody>
      </p:sp>
      <p:sp>
        <p:nvSpPr>
          <p:cNvPr id="8" name="Line 75">
            <a:extLst>
              <a:ext uri="{FF2B5EF4-FFF2-40B4-BE49-F238E27FC236}">
                <a16:creationId xmlns:a16="http://schemas.microsoft.com/office/drawing/2014/main" id="{D98B3A96-A8A3-47DE-AEE0-7A236DCBFB56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552081"/>
            <a:ext cx="9906000" cy="0"/>
          </a:xfrm>
          <a:prstGeom prst="line">
            <a:avLst/>
          </a:prstGeom>
          <a:noFill/>
          <a:ln w="12700">
            <a:solidFill>
              <a:schemeClr val="bg1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BBB2F1F-36F0-48FE-A955-23AA2287F235}"/>
              </a:ext>
            </a:extLst>
          </p:cNvPr>
          <p:cNvSpPr txBox="1"/>
          <p:nvPr userDrawn="1"/>
        </p:nvSpPr>
        <p:spPr>
          <a:xfrm>
            <a:off x="9620808" y="6594751"/>
            <a:ext cx="317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15</a:t>
            </a:r>
            <a:endParaRPr kumimoji="1" lang="ja-JP" altLang="en-US" sz="12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3484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B48FA725-CEDA-EAE7-406E-1AA65BD1864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1746" y="0"/>
            <a:ext cx="1554254" cy="453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00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987788329"/>
              </p:ext>
            </p:extLst>
          </p:nvPr>
        </p:nvGraphicFramePr>
        <p:xfrm>
          <a:off x="388960" y="1752207"/>
          <a:ext cx="4506193" cy="4111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グラフ 7"/>
          <p:cNvGraphicFramePr/>
          <p:nvPr>
            <p:extLst>
              <p:ext uri="{D42A27DB-BD31-4B8C-83A1-F6EECF244321}">
                <p14:modId xmlns:p14="http://schemas.microsoft.com/office/powerpoint/2010/main" val="41434126"/>
              </p:ext>
            </p:extLst>
          </p:nvPr>
        </p:nvGraphicFramePr>
        <p:xfrm>
          <a:off x="5539605" y="2000229"/>
          <a:ext cx="4187859" cy="367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9BC7DF5-984B-496F-B5BF-253DDA05DE90}"/>
              </a:ext>
            </a:extLst>
          </p:cNvPr>
          <p:cNvSpPr/>
          <p:nvPr/>
        </p:nvSpPr>
        <p:spPr>
          <a:xfrm>
            <a:off x="605481" y="5952305"/>
            <a:ext cx="84946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dirty="0">
                <a:ln w="0"/>
                <a:solidFill>
                  <a:schemeClr val="tx2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多くのお客様にご満足いただいています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78B4C2E-A793-4002-B666-CD0F9796BCC2}"/>
              </a:ext>
            </a:extLst>
          </p:cNvPr>
          <p:cNvSpPr txBox="1"/>
          <p:nvPr/>
        </p:nvSpPr>
        <p:spPr>
          <a:xfrm>
            <a:off x="272136" y="118935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hangingPunct="1"/>
            <a:r>
              <a:rPr lang="ja-JP" altLang="en-US" sz="20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導入実績</a:t>
            </a:r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CA29560D-573D-4DEC-AF2F-84DA38DFB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537" y="766075"/>
            <a:ext cx="1977121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導入件数の推移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A35020E-57BC-402A-9091-FB39694E3DAF}"/>
              </a:ext>
            </a:extLst>
          </p:cNvPr>
          <p:cNvSpPr/>
          <p:nvPr/>
        </p:nvSpPr>
        <p:spPr>
          <a:xfrm>
            <a:off x="388960" y="771172"/>
            <a:ext cx="64046" cy="3234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Text Box 11">
            <a:extLst>
              <a:ext uri="{FF2B5EF4-FFF2-40B4-BE49-F238E27FC236}">
                <a16:creationId xmlns:a16="http://schemas.microsoft.com/office/drawing/2014/main" id="{99EACB70-EF6C-498F-825B-745C1A99B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3562" y="773107"/>
            <a:ext cx="951199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満足度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6446E5BD-4680-4EC4-9F54-CC54E38DDC55}"/>
              </a:ext>
            </a:extLst>
          </p:cNvPr>
          <p:cNvSpPr/>
          <p:nvPr/>
        </p:nvSpPr>
        <p:spPr>
          <a:xfrm>
            <a:off x="5508985" y="778204"/>
            <a:ext cx="64046" cy="32349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2B58976-E48F-4E5A-B0FD-DF5138ED0502}"/>
              </a:ext>
            </a:extLst>
          </p:cNvPr>
          <p:cNvSpPr txBox="1"/>
          <p:nvPr/>
        </p:nvSpPr>
        <p:spPr>
          <a:xfrm>
            <a:off x="7733632" y="3950675"/>
            <a:ext cx="1210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大変満足</a:t>
            </a:r>
            <a:endParaRPr kumimoji="1" lang="en-US" altLang="ja-JP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3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78</a:t>
            </a:r>
            <a:r>
              <a:rPr kumimoji="1"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6A4158-4800-4E36-90DC-DDBF9D2E8C57}"/>
              </a:ext>
            </a:extLst>
          </p:cNvPr>
          <p:cNvSpPr txBox="1"/>
          <p:nvPr/>
        </p:nvSpPr>
        <p:spPr>
          <a:xfrm>
            <a:off x="6195947" y="3013963"/>
            <a:ext cx="697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満足</a:t>
            </a:r>
            <a:endParaRPr kumimoji="1" lang="en-US" altLang="ja-JP" sz="20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587257A-3C37-4F8B-A6FB-03937978C1EE}"/>
              </a:ext>
            </a:extLst>
          </p:cNvPr>
          <p:cNvSpPr txBox="1"/>
          <p:nvPr/>
        </p:nvSpPr>
        <p:spPr>
          <a:xfrm>
            <a:off x="6627513" y="1592216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普通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6%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674D06AD-80BF-4AF6-8E00-329EC75DFABC}"/>
              </a:ext>
            </a:extLst>
          </p:cNvPr>
          <p:cNvSpPr txBox="1"/>
          <p:nvPr/>
        </p:nvSpPr>
        <p:spPr>
          <a:xfrm>
            <a:off x="7273783" y="142213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不満</a:t>
            </a:r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2%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5E81FBDD-9E61-454E-9DF2-CA5E2F8CFDCF}"/>
              </a:ext>
            </a:extLst>
          </p:cNvPr>
          <p:cNvCxnSpPr>
            <a:cxnSpLocks/>
          </p:cNvCxnSpPr>
          <p:nvPr/>
        </p:nvCxnSpPr>
        <p:spPr>
          <a:xfrm>
            <a:off x="7015885" y="2065102"/>
            <a:ext cx="191242" cy="5617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1CD53C0-C89D-462C-9611-C9A078517513}"/>
              </a:ext>
            </a:extLst>
          </p:cNvPr>
          <p:cNvCxnSpPr>
            <a:cxnSpLocks/>
          </p:cNvCxnSpPr>
          <p:nvPr/>
        </p:nvCxnSpPr>
        <p:spPr>
          <a:xfrm>
            <a:off x="7475734" y="1968066"/>
            <a:ext cx="67112" cy="6007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174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ユーザー定義 1">
      <a:dk1>
        <a:srgbClr val="1E1E1E"/>
      </a:dk1>
      <a:lt1>
        <a:sysClr val="window" lastClr="FFFFFF"/>
      </a:lt1>
      <a:dk2>
        <a:srgbClr val="2F75B6"/>
      </a:dk2>
      <a:lt2>
        <a:srgbClr val="ED7D31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A4 210 x 297 mm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2023-09-12T09:11:56Z</dcterms:created>
  <dcterms:modified xsi:type="dcterms:W3CDTF">2023-09-12T09:13:34Z</dcterms:modified>
</cp:coreProperties>
</file>