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aveSubsetFonts="1" autoCompressPictures="0">
  <p:sldMasterIdLst>
    <p:sldMasterId id="2147483658" r:id="rId1"/>
  </p:sldMasterIdLst>
  <p:notesMasterIdLst>
    <p:notesMasterId r:id="rId3"/>
  </p:notesMasterIdLst>
  <p:handoutMasterIdLst>
    <p:handoutMasterId r:id="rId4"/>
  </p:handoutMasterIdLst>
  <p:sldIdLst>
    <p:sldId id="507" r:id="rId2"/>
  </p:sldIdLst>
  <p:sldSz cx="9906000" cy="6858000" type="A4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itchFamily="50" charset="-128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itchFamily="50" charset="-128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itchFamily="50" charset="-128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itchFamily="50" charset="-128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itchFamily="50" charset="-128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メイリオ" pitchFamily="50" charset="-128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メイリオ" pitchFamily="50" charset="-128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メイリオ" pitchFamily="50" charset="-128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メイリオ" pitchFamily="50" charset="-128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2088"/>
    <a:srgbClr val="FFFFFF"/>
    <a:srgbClr val="4D4D4D"/>
    <a:srgbClr val="777777"/>
    <a:srgbClr val="787878"/>
    <a:srgbClr val="797979"/>
    <a:srgbClr val="7A7A7A"/>
    <a:srgbClr val="7B7B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42" autoAdjust="0"/>
    <p:restoredTop sz="94687" autoAdjust="0"/>
  </p:normalViewPr>
  <p:slideViewPr>
    <p:cSldViewPr>
      <p:cViewPr>
        <p:scale>
          <a:sx n="100" d="100"/>
          <a:sy n="100" d="100"/>
        </p:scale>
        <p:origin x="-1740" y="-300"/>
      </p:cViewPr>
      <p:guideLst>
        <p:guide orient="horz" pos="2160"/>
        <p:guide orient="horz" pos="1185"/>
        <p:guide orient="horz" pos="3135"/>
        <p:guide orient="horz" pos="3974"/>
        <p:guide orient="horz" pos="391"/>
        <p:guide pos="512"/>
        <p:guide pos="5728"/>
        <p:guide pos="3120"/>
        <p:guide pos="2145"/>
        <p:guide pos="409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7" d="100"/>
          <a:sy n="97" d="100"/>
        </p:scale>
        <p:origin x="-3654" y="-108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ja-JP" altLang="en-US" dirty="0" smtClean="0"/>
              <a:t>月別売上金額</a:t>
            </a:r>
            <a:endParaRPr lang="ja-JP" altLang="en-US" dirty="0"/>
          </a:p>
        </c:rich>
      </c:tx>
      <c:layout>
        <c:manualLayout>
          <c:xMode val="edge"/>
          <c:yMode val="edge"/>
          <c:x val="0.39417842461948671"/>
          <c:y val="3.8439461142494136E-2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0.24774435092266048"/>
          <c:y val="0.17976100946048729"/>
          <c:w val="0.69138483138058404"/>
          <c:h val="0.596272600765157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Sheet1!$B$2</c:f>
              <c:strCache>
                <c:ptCount val="1"/>
                <c:pt idx="0">
                  <c:v>1月</c:v>
                </c:pt>
              </c:strCache>
            </c:strRef>
          </c:tx>
          <c:spPr>
            <a:solidFill>
              <a:srgbClr val="F5B090"/>
            </a:solidFill>
          </c:spPr>
          <c:invertIfNegative val="0"/>
          <c:cat>
            <c:strRef>
              <c:f>Sheet1!$A$3:$A$8</c:f>
              <c:strCache>
                <c:ptCount val="6"/>
                <c:pt idx="0">
                  <c:v>札幌</c:v>
                </c:pt>
                <c:pt idx="1">
                  <c:v>仙台</c:v>
                </c:pt>
                <c:pt idx="2">
                  <c:v>東京</c:v>
                </c:pt>
                <c:pt idx="3">
                  <c:v>名古屋</c:v>
                </c:pt>
                <c:pt idx="4">
                  <c:v>大阪</c:v>
                </c:pt>
                <c:pt idx="5">
                  <c:v>福岡</c:v>
                </c:pt>
              </c:strCache>
            </c:strRef>
          </c:cat>
          <c:val>
            <c:numRef>
              <c:f>Sheet1!$B$3:$B$8</c:f>
              <c:numCache>
                <c:formatCode>"¥"#,##0_);[Red]\("¥"#,##0\)</c:formatCode>
                <c:ptCount val="6"/>
                <c:pt idx="0">
                  <c:v>5200000</c:v>
                </c:pt>
                <c:pt idx="1">
                  <c:v>3500000</c:v>
                </c:pt>
                <c:pt idx="2">
                  <c:v>14500000</c:v>
                </c:pt>
                <c:pt idx="3">
                  <c:v>7350000</c:v>
                </c:pt>
                <c:pt idx="4">
                  <c:v>8500000</c:v>
                </c:pt>
                <c:pt idx="5">
                  <c:v>2450000</c:v>
                </c:pt>
              </c:numCache>
            </c:numRef>
          </c:val>
        </c:ser>
        <c:ser>
          <c:idx val="1"/>
          <c:order val="1"/>
          <c:tx>
            <c:strRef>
              <c:f>Sheet1!$C$2</c:f>
              <c:strCache>
                <c:ptCount val="1"/>
                <c:pt idx="0">
                  <c:v>2月</c:v>
                </c:pt>
              </c:strCache>
            </c:strRef>
          </c:tx>
          <c:spPr>
            <a:solidFill>
              <a:srgbClr val="FFF9B1"/>
            </a:solidFill>
          </c:spPr>
          <c:invertIfNegative val="0"/>
          <c:cat>
            <c:strRef>
              <c:f>Sheet1!$A$3:$A$8</c:f>
              <c:strCache>
                <c:ptCount val="6"/>
                <c:pt idx="0">
                  <c:v>札幌</c:v>
                </c:pt>
                <c:pt idx="1">
                  <c:v>仙台</c:v>
                </c:pt>
                <c:pt idx="2">
                  <c:v>東京</c:v>
                </c:pt>
                <c:pt idx="3">
                  <c:v>名古屋</c:v>
                </c:pt>
                <c:pt idx="4">
                  <c:v>大阪</c:v>
                </c:pt>
                <c:pt idx="5">
                  <c:v>福岡</c:v>
                </c:pt>
              </c:strCache>
            </c:strRef>
          </c:cat>
          <c:val>
            <c:numRef>
              <c:f>Sheet1!$C$3:$C$8</c:f>
              <c:numCache>
                <c:formatCode>"¥"#,##0_);[Red]\("¥"#,##0\)</c:formatCode>
                <c:ptCount val="6"/>
                <c:pt idx="0">
                  <c:v>3800000</c:v>
                </c:pt>
                <c:pt idx="1">
                  <c:v>2900000</c:v>
                </c:pt>
                <c:pt idx="2">
                  <c:v>12850000</c:v>
                </c:pt>
                <c:pt idx="3">
                  <c:v>8250000</c:v>
                </c:pt>
                <c:pt idx="4">
                  <c:v>7860000</c:v>
                </c:pt>
                <c:pt idx="5">
                  <c:v>3230000</c:v>
                </c:pt>
              </c:numCache>
            </c:numRef>
          </c:val>
        </c:ser>
        <c:ser>
          <c:idx val="2"/>
          <c:order val="2"/>
          <c:tx>
            <c:strRef>
              <c:f>Sheet1!$D$2</c:f>
              <c:strCache>
                <c:ptCount val="1"/>
                <c:pt idx="0">
                  <c:v>3月</c:v>
                </c:pt>
              </c:strCache>
            </c:strRef>
          </c:tx>
          <c:spPr>
            <a:solidFill>
              <a:srgbClr val="A5D4AD"/>
            </a:solidFill>
          </c:spPr>
          <c:invertIfNegative val="0"/>
          <c:cat>
            <c:strRef>
              <c:f>Sheet1!$A$3:$A$8</c:f>
              <c:strCache>
                <c:ptCount val="6"/>
                <c:pt idx="0">
                  <c:v>札幌</c:v>
                </c:pt>
                <c:pt idx="1">
                  <c:v>仙台</c:v>
                </c:pt>
                <c:pt idx="2">
                  <c:v>東京</c:v>
                </c:pt>
                <c:pt idx="3">
                  <c:v>名古屋</c:v>
                </c:pt>
                <c:pt idx="4">
                  <c:v>大阪</c:v>
                </c:pt>
                <c:pt idx="5">
                  <c:v>福岡</c:v>
                </c:pt>
              </c:strCache>
            </c:strRef>
          </c:cat>
          <c:val>
            <c:numRef>
              <c:f>Sheet1!$D$3:$D$8</c:f>
              <c:numCache>
                <c:formatCode>"¥"#,##0_);[Red]\("¥"#,##0\)</c:formatCode>
                <c:ptCount val="6"/>
                <c:pt idx="0">
                  <c:v>7300000</c:v>
                </c:pt>
                <c:pt idx="1">
                  <c:v>3330000</c:v>
                </c:pt>
                <c:pt idx="2">
                  <c:v>23650000</c:v>
                </c:pt>
                <c:pt idx="3">
                  <c:v>8500000</c:v>
                </c:pt>
                <c:pt idx="4">
                  <c:v>8880000</c:v>
                </c:pt>
                <c:pt idx="5">
                  <c:v>3450000</c:v>
                </c:pt>
              </c:numCache>
            </c:numRef>
          </c:val>
        </c:ser>
        <c:ser>
          <c:idx val="3"/>
          <c:order val="3"/>
          <c:tx>
            <c:strRef>
              <c:f>Sheet1!$E$2</c:f>
              <c:strCache>
                <c:ptCount val="1"/>
                <c:pt idx="0">
                  <c:v>4月</c:v>
                </c:pt>
              </c:strCache>
            </c:strRef>
          </c:tx>
          <c:spPr>
            <a:solidFill>
              <a:srgbClr val="9FD9F6"/>
            </a:solidFill>
          </c:spPr>
          <c:invertIfNegative val="0"/>
          <c:cat>
            <c:strRef>
              <c:f>Sheet1!$A$3:$A$8</c:f>
              <c:strCache>
                <c:ptCount val="6"/>
                <c:pt idx="0">
                  <c:v>札幌</c:v>
                </c:pt>
                <c:pt idx="1">
                  <c:v>仙台</c:v>
                </c:pt>
                <c:pt idx="2">
                  <c:v>東京</c:v>
                </c:pt>
                <c:pt idx="3">
                  <c:v>名古屋</c:v>
                </c:pt>
                <c:pt idx="4">
                  <c:v>大阪</c:v>
                </c:pt>
                <c:pt idx="5">
                  <c:v>福岡</c:v>
                </c:pt>
              </c:strCache>
            </c:strRef>
          </c:cat>
          <c:val>
            <c:numRef>
              <c:f>Sheet1!$E$3:$E$8</c:f>
              <c:numCache>
                <c:formatCode>"¥"#,##0_);[Red]\("¥"#,##0\)</c:formatCode>
                <c:ptCount val="6"/>
                <c:pt idx="0">
                  <c:v>5250000</c:v>
                </c:pt>
                <c:pt idx="1">
                  <c:v>4250000</c:v>
                </c:pt>
                <c:pt idx="2">
                  <c:v>18420000</c:v>
                </c:pt>
                <c:pt idx="3">
                  <c:v>7770000</c:v>
                </c:pt>
                <c:pt idx="4">
                  <c:v>7935000</c:v>
                </c:pt>
                <c:pt idx="5">
                  <c:v>5260000</c:v>
                </c:pt>
              </c:numCache>
            </c:numRef>
          </c:val>
        </c:ser>
        <c:ser>
          <c:idx val="4"/>
          <c:order val="4"/>
          <c:tx>
            <c:strRef>
              <c:f>Sheet1!$F$2</c:f>
              <c:strCache>
                <c:ptCount val="1"/>
                <c:pt idx="0">
                  <c:v>5月</c:v>
                </c:pt>
              </c:strCache>
            </c:strRef>
          </c:tx>
          <c:spPr>
            <a:solidFill>
              <a:srgbClr val="A59ACA"/>
            </a:solidFill>
          </c:spPr>
          <c:invertIfNegative val="0"/>
          <c:cat>
            <c:strRef>
              <c:f>Sheet1!$A$3:$A$8</c:f>
              <c:strCache>
                <c:ptCount val="6"/>
                <c:pt idx="0">
                  <c:v>札幌</c:v>
                </c:pt>
                <c:pt idx="1">
                  <c:v>仙台</c:v>
                </c:pt>
                <c:pt idx="2">
                  <c:v>東京</c:v>
                </c:pt>
                <c:pt idx="3">
                  <c:v>名古屋</c:v>
                </c:pt>
                <c:pt idx="4">
                  <c:v>大阪</c:v>
                </c:pt>
                <c:pt idx="5">
                  <c:v>福岡</c:v>
                </c:pt>
              </c:strCache>
            </c:strRef>
          </c:cat>
          <c:val>
            <c:numRef>
              <c:f>Sheet1!$F$3:$F$8</c:f>
              <c:numCache>
                <c:formatCode>"¥"#,##0_);[Red]\("¥"#,##0\)</c:formatCode>
                <c:ptCount val="6"/>
                <c:pt idx="0">
                  <c:v>5550000</c:v>
                </c:pt>
                <c:pt idx="1">
                  <c:v>3000000</c:v>
                </c:pt>
                <c:pt idx="2">
                  <c:v>13500000</c:v>
                </c:pt>
                <c:pt idx="3">
                  <c:v>6350000</c:v>
                </c:pt>
                <c:pt idx="4">
                  <c:v>6865000</c:v>
                </c:pt>
                <c:pt idx="5">
                  <c:v>5430000</c:v>
                </c:pt>
              </c:numCache>
            </c:numRef>
          </c:val>
        </c:ser>
        <c:ser>
          <c:idx val="5"/>
          <c:order val="5"/>
          <c:tx>
            <c:strRef>
              <c:f>Sheet1!$G$2</c:f>
              <c:strCache>
                <c:ptCount val="1"/>
                <c:pt idx="0">
                  <c:v>6月</c:v>
                </c:pt>
              </c:strCache>
            </c:strRef>
          </c:tx>
          <c:spPr>
            <a:solidFill>
              <a:srgbClr val="F4B4D0"/>
            </a:solidFill>
          </c:spPr>
          <c:invertIfNegative val="0"/>
          <c:cat>
            <c:strRef>
              <c:f>Sheet1!$A$3:$A$8</c:f>
              <c:strCache>
                <c:ptCount val="6"/>
                <c:pt idx="0">
                  <c:v>札幌</c:v>
                </c:pt>
                <c:pt idx="1">
                  <c:v>仙台</c:v>
                </c:pt>
                <c:pt idx="2">
                  <c:v>東京</c:v>
                </c:pt>
                <c:pt idx="3">
                  <c:v>名古屋</c:v>
                </c:pt>
                <c:pt idx="4">
                  <c:v>大阪</c:v>
                </c:pt>
                <c:pt idx="5">
                  <c:v>福岡</c:v>
                </c:pt>
              </c:strCache>
            </c:strRef>
          </c:cat>
          <c:val>
            <c:numRef>
              <c:f>Sheet1!$G$3:$G$8</c:f>
              <c:numCache>
                <c:formatCode>"¥"#,##0_);[Red]\("¥"#,##0\)</c:formatCode>
                <c:ptCount val="6"/>
                <c:pt idx="0">
                  <c:v>4350000</c:v>
                </c:pt>
                <c:pt idx="1">
                  <c:v>2900000</c:v>
                </c:pt>
                <c:pt idx="2">
                  <c:v>11850000</c:v>
                </c:pt>
                <c:pt idx="3">
                  <c:v>4800000</c:v>
                </c:pt>
                <c:pt idx="4">
                  <c:v>5250000</c:v>
                </c:pt>
                <c:pt idx="5">
                  <c:v>5555000</c:v>
                </c:pt>
              </c:numCache>
            </c:numRef>
          </c:val>
        </c:ser>
        <c:ser>
          <c:idx val="6"/>
          <c:order val="6"/>
          <c:tx>
            <c:v>上期昨年対比</c:v>
          </c:tx>
          <c:spPr>
            <a:ln w="25400">
              <a:solidFill>
                <a:schemeClr val="accent6"/>
              </a:solidFill>
            </a:ln>
          </c:spPr>
          <c:invertIfNegative val="0"/>
          <c:val>
            <c:numRef>
              <c:f>Sheet1!#REF!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24509312"/>
        <c:axId val="224609792"/>
      </c:barChart>
      <c:catAx>
        <c:axId val="224509312"/>
        <c:scaling>
          <c:orientation val="minMax"/>
        </c:scaling>
        <c:delete val="0"/>
        <c:axPos val="b"/>
        <c:majorTickMark val="out"/>
        <c:minorTickMark val="none"/>
        <c:tickLblPos val="nextTo"/>
        <c:crossAx val="224609792"/>
        <c:crosses val="autoZero"/>
        <c:auto val="1"/>
        <c:lblAlgn val="ctr"/>
        <c:lblOffset val="100"/>
        <c:noMultiLvlLbl val="0"/>
      </c:catAx>
      <c:valAx>
        <c:axId val="224609792"/>
        <c:scaling>
          <c:orientation val="minMax"/>
        </c:scaling>
        <c:delete val="0"/>
        <c:axPos val="l"/>
        <c:majorGridlines/>
        <c:numFmt formatCode="&quot;¥&quot;#,##0_);[Red]\(&quot;¥&quot;#,##0\)" sourceLinked="1"/>
        <c:majorTickMark val="out"/>
        <c:minorTickMark val="none"/>
        <c:tickLblPos val="nextTo"/>
        <c:crossAx val="224509312"/>
        <c:crosses val="autoZero"/>
        <c:crossBetween val="between"/>
      </c:valAx>
    </c:plotArea>
    <c:legend>
      <c:legendPos val="b"/>
      <c:legendEntry>
        <c:idx val="6"/>
        <c:delete val="1"/>
      </c:legendEntry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ja-JP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2597ABB2-06F3-4810-BFF4-0D0781D53B8E}" type="datetimeFigureOut">
              <a:rPr lang="ja-JP" altLang="en-US"/>
              <a:pPr>
                <a:defRPr/>
              </a:pPr>
              <a:t>2017/12/29</a:t>
            </a:fld>
            <a:endParaRPr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E3663D14-F719-47FF-88D2-C89A206D1EE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3779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C605A024-667C-4362-BFF0-6293E42B007B}" type="datetimeFigureOut">
              <a:rPr lang="ja-JP" altLang="en-US"/>
              <a:pPr>
                <a:defRPr/>
              </a:pPr>
              <a:t>2017/12/29</a:t>
            </a:fld>
            <a:endParaRPr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noProof="0" smtClean="0"/>
              <a:t>マスター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  <a:endParaRPr lang="ja-JP" altLang="en-US" noProof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10E44A00-8963-49BA-99AE-3BCC796045B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978977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1"/>
          <p:cNvSpPr>
            <a:spLocks noGrp="1"/>
          </p:cNvSpPr>
          <p:nvPr>
            <p:ph type="ctrTitle"/>
          </p:nvPr>
        </p:nvSpPr>
        <p:spPr>
          <a:xfrm>
            <a:off x="812800" y="1880828"/>
            <a:ext cx="8280400" cy="1008062"/>
          </a:xfrm>
        </p:spPr>
        <p:txBody>
          <a:bodyPr anchor="t"/>
          <a:lstStyle>
            <a:lvl1pPr algn="ctr">
              <a:lnSpc>
                <a:spcPct val="120000"/>
              </a:lnSpc>
              <a:defRPr sz="3600" b="1">
                <a:solidFill>
                  <a:schemeClr val="tx1"/>
                </a:solidFill>
              </a:defRPr>
            </a:lvl1pPr>
          </a:lstStyle>
          <a:p>
            <a:endParaRPr lang="ja-JP" altLang="en-US" dirty="0"/>
          </a:p>
        </p:txBody>
      </p:sp>
      <p:sp>
        <p:nvSpPr>
          <p:cNvPr id="3" name="フッター プレースホルダー 3"/>
          <p:cNvSpPr>
            <a:spLocks noGrp="1"/>
          </p:cNvSpPr>
          <p:nvPr>
            <p:ph type="ftr" sz="quarter" idx="10"/>
          </p:nvPr>
        </p:nvSpPr>
        <p:spPr>
          <a:solidFill>
            <a:schemeClr val="bg2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62600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ブランク（メインカラー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2"/>
          <p:cNvSpPr>
            <a:spLocks noChangeArrowheads="1"/>
          </p:cNvSpPr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 smtClean="0">
              <a:solidFill>
                <a:srgbClr val="4D4D4D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ja-JP" altLang="en-US" dirty="0" smtClean="0"/>
              <a:t>マスター タイトルの書式設定</a:t>
            </a:r>
            <a:endParaRPr lang="ja-JP" altLang="en-US" dirty="0"/>
          </a:p>
        </p:txBody>
      </p:sp>
      <p:sp>
        <p:nvSpPr>
          <p:cNvPr id="4" name="フッター プレースホルダー 2"/>
          <p:cNvSpPr>
            <a:spLocks noGrp="1"/>
          </p:cNvSpPr>
          <p:nvPr>
            <p:ph type="ftr" sz="quarter" idx="10"/>
          </p:nvPr>
        </p:nvSpPr>
        <p:spPr bwMode="white">
          <a:solidFill>
            <a:schemeClr val="bg1">
              <a:alpha val="20000"/>
            </a:schemeClr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rgbClr val="FFFFFF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1"/>
          </p:nvPr>
        </p:nvSpPr>
        <p:spPr bwMode="white"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b="1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fld id="{6BB4D395-057C-46D6-8350-EE12DBD411E5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35638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ブランク（サブカラー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2"/>
          <p:cNvSpPr>
            <a:spLocks noChangeArrowheads="1"/>
          </p:cNvSpPr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 smtClean="0">
              <a:solidFill>
                <a:srgbClr val="4D4D4D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ja-JP" altLang="en-US" dirty="0" smtClean="0"/>
              <a:t>マスター タイトルの書式設定</a:t>
            </a:r>
            <a:endParaRPr lang="ja-JP" altLang="en-US" dirty="0"/>
          </a:p>
        </p:txBody>
      </p:sp>
      <p:sp>
        <p:nvSpPr>
          <p:cNvPr id="4" name="フッター プレースホルダー 2"/>
          <p:cNvSpPr>
            <a:spLocks noGrp="1"/>
          </p:cNvSpPr>
          <p:nvPr>
            <p:ph type="ftr" sz="quarter" idx="10"/>
          </p:nvPr>
        </p:nvSpPr>
        <p:spPr bwMode="white">
          <a:solidFill>
            <a:schemeClr val="bg1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1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b="1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fld id="{0BFF7690-87B1-42C9-9368-6C02E26F599C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695321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ブランク（サブカラー#2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2"/>
          <p:cNvSpPr>
            <a:spLocks noChangeArrowheads="1"/>
          </p:cNvSpPr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 smtClean="0">
              <a:solidFill>
                <a:srgbClr val="4D4D4D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ja-JP" altLang="en-US" dirty="0" smtClean="0"/>
              <a:t>マスター タイトルの書式設定</a:t>
            </a:r>
            <a:endParaRPr lang="ja-JP" altLang="en-US" dirty="0"/>
          </a:p>
        </p:txBody>
      </p:sp>
      <p:sp>
        <p:nvSpPr>
          <p:cNvPr id="4" name="フッター プレースホルダー 2"/>
          <p:cNvSpPr>
            <a:spLocks noGrp="1"/>
          </p:cNvSpPr>
          <p:nvPr>
            <p:ph type="ftr" sz="quarter" idx="10"/>
          </p:nvPr>
        </p:nvSpPr>
        <p:spPr bwMode="white">
          <a:solidFill>
            <a:schemeClr val="bg1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1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b="1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fld id="{0BA8353E-1553-49CD-8BD5-8EF9ABC8E67E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619011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ブランク（ブラック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2"/>
          <p:cNvSpPr/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accent6"/>
          </a:solidFill>
          <a:ln>
            <a:noFill/>
          </a:ln>
          <a:effectLst/>
          <a:extLst/>
        </p:spPr>
        <p:txBody>
          <a:bodyPr lIns="0" tIns="0" rIns="0" bIns="0" anchor="ctr">
            <a:spAutoFit/>
          </a:bodyPr>
          <a:lstStyle/>
          <a:p>
            <a:pPr algn="just" fontAlgn="auto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 dirty="0">
              <a:solidFill>
                <a:srgbClr val="4D4D4D"/>
              </a:solidFill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ja-JP" altLang="en-US" dirty="0" smtClean="0"/>
              <a:t>マスター タイトルの書式設定</a:t>
            </a:r>
            <a:endParaRPr lang="ja-JP" altLang="en-US" dirty="0"/>
          </a:p>
        </p:txBody>
      </p:sp>
      <p:sp>
        <p:nvSpPr>
          <p:cNvPr id="4" name="フッター プレースホルダー 2"/>
          <p:cNvSpPr>
            <a:spLocks noGrp="1"/>
          </p:cNvSpPr>
          <p:nvPr>
            <p:ph type="ftr" sz="quarter" idx="10"/>
          </p:nvPr>
        </p:nvSpPr>
        <p:spPr bwMode="white">
          <a:solidFill>
            <a:schemeClr val="bg1">
              <a:alpha val="20000"/>
            </a:schemeClr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rgbClr val="FFFFFF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1"/>
          </p:nvPr>
        </p:nvSpPr>
        <p:spPr bwMode="white"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b="1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fld id="{7D25B30D-0D29-45CF-AD13-0773FF887C79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98979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目次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ChangeArrowheads="1"/>
          </p:cNvSpPr>
          <p:nvPr userDrawn="1"/>
        </p:nvSpPr>
        <p:spPr bwMode="gray">
          <a:xfrm>
            <a:off x="0" y="0"/>
            <a:ext cx="1892300" cy="6858000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>
              <a:defRPr/>
            </a:pPr>
            <a:endParaRPr lang="ja-JP" altLang="en-US" smtClean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0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b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fld id="{93C949D8-F11C-408F-A1DE-AEBA0C00BCB2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  <p:sp>
        <p:nvSpPr>
          <p:cNvPr id="5" name="フッター プレースホルダー 2"/>
          <p:cNvSpPr>
            <a:spLocks noGrp="1"/>
          </p:cNvSpPr>
          <p:nvPr>
            <p:ph type="ftr" sz="quarter" idx="11"/>
          </p:nvPr>
        </p:nvSpPr>
        <p:spPr bwMode="white">
          <a:solidFill>
            <a:schemeClr val="bg1">
              <a:alpha val="20000"/>
            </a:schemeClr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31353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目次#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線コネクタ 2"/>
          <p:cNvCxnSpPr/>
          <p:nvPr userDrawn="1"/>
        </p:nvCxnSpPr>
        <p:spPr>
          <a:xfrm>
            <a:off x="0" y="3500438"/>
            <a:ext cx="9906000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72480" y="3032956"/>
            <a:ext cx="9361040" cy="396044"/>
          </a:xfrm>
        </p:spPr>
        <p:txBody>
          <a:bodyPr/>
          <a:lstStyle>
            <a:lvl1pPr algn="ctr">
              <a:defRPr sz="3200">
                <a:solidFill>
                  <a:schemeClr val="tx2"/>
                </a:solidFill>
              </a:defRPr>
            </a:lvl1pPr>
          </a:lstStyle>
          <a:p>
            <a:r>
              <a:rPr lang="ja-JP" altLang="en-US" dirty="0" smtClean="0"/>
              <a:t>マスター タイトルの書式設定</a:t>
            </a:r>
            <a:endParaRPr lang="ja-JP" altLang="en-US" dirty="0"/>
          </a:p>
        </p:txBody>
      </p:sp>
      <p:sp>
        <p:nvSpPr>
          <p:cNvPr id="4" name="フッター プレースホルダー 2"/>
          <p:cNvSpPr>
            <a:spLocks noGrp="1"/>
          </p:cNvSpPr>
          <p:nvPr>
            <p:ph type="ftr" sz="quarter" idx="10"/>
          </p:nvPr>
        </p:nvSpPr>
        <p:spPr>
          <a:solidFill>
            <a:schemeClr val="bg2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1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b="1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fld id="{69A45D2B-FEB4-449A-9BD9-E382A386E406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91489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目次#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2"/>
          <p:cNvSpPr>
            <a:spLocks noChangeArrowheads="1"/>
          </p:cNvSpPr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 smtClean="0">
              <a:solidFill>
                <a:srgbClr val="4D4D4D"/>
              </a:solidFill>
            </a:endParaRPr>
          </a:p>
        </p:txBody>
      </p:sp>
      <p:cxnSp>
        <p:nvCxnSpPr>
          <p:cNvPr id="4" name="直線コネクタ 3"/>
          <p:cNvCxnSpPr/>
          <p:nvPr userDrawn="1"/>
        </p:nvCxnSpPr>
        <p:spPr>
          <a:xfrm>
            <a:off x="0" y="3500438"/>
            <a:ext cx="9906000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72480" y="3032956"/>
            <a:ext cx="9361040" cy="396044"/>
          </a:xfrm>
        </p:spPr>
        <p:txBody>
          <a:bodyPr/>
          <a:lstStyle>
            <a:lvl1pPr algn="ctr">
              <a:defRPr sz="3200">
                <a:solidFill>
                  <a:schemeClr val="tx2"/>
                </a:solidFill>
              </a:defRPr>
            </a:lvl1pPr>
          </a:lstStyle>
          <a:p>
            <a:r>
              <a:rPr lang="ja-JP" altLang="en-US" dirty="0" smtClean="0"/>
              <a:t>マスター タイトルの書式設定</a:t>
            </a:r>
            <a:endParaRPr lang="ja-JP" altLang="en-US" dirty="0"/>
          </a:p>
        </p:txBody>
      </p:sp>
      <p:sp>
        <p:nvSpPr>
          <p:cNvPr id="5" name="フッター プレースホルダー 2"/>
          <p:cNvSpPr>
            <a:spLocks noGrp="1"/>
          </p:cNvSpPr>
          <p:nvPr>
            <p:ph type="ftr" sz="quarter" idx="10"/>
          </p:nvPr>
        </p:nvSpPr>
        <p:spPr>
          <a:solidFill>
            <a:schemeClr val="bg1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1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b="1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fld id="{08FF90FF-9BD3-4765-9CB1-69EEACF2EA54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75455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C Banner"/>
          <p:cNvSpPr>
            <a:spLocks noChangeArrowheads="1"/>
          </p:cNvSpPr>
          <p:nvPr userDrawn="1"/>
        </p:nvSpPr>
        <p:spPr bwMode="auto">
          <a:xfrm>
            <a:off x="0" y="6553200"/>
            <a:ext cx="9906000" cy="306388"/>
          </a:xfrm>
          <a:prstGeom prst="rect">
            <a:avLst/>
          </a:prstGeom>
          <a:solidFill>
            <a:srgbClr val="1D208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ja-JP" sz="1200" smtClean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4" name="AC Banner"/>
          <p:cNvSpPr>
            <a:spLocks noChangeArrowheads="1"/>
          </p:cNvSpPr>
          <p:nvPr userDrawn="1"/>
        </p:nvSpPr>
        <p:spPr bwMode="auto">
          <a:xfrm>
            <a:off x="0" y="0"/>
            <a:ext cx="9906000" cy="620713"/>
          </a:xfrm>
          <a:prstGeom prst="rect">
            <a:avLst/>
          </a:prstGeom>
          <a:solidFill>
            <a:srgbClr val="1D208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ja-JP" sz="1200" smtClean="0">
              <a:latin typeface="Times New Roman" pitchFamily="18" charset="0"/>
            </a:endParaRPr>
          </a:p>
        </p:txBody>
      </p:sp>
      <p:sp>
        <p:nvSpPr>
          <p:cNvPr id="5" name="Line 5"/>
          <p:cNvSpPr>
            <a:spLocks noChangeShapeType="1"/>
          </p:cNvSpPr>
          <p:nvPr userDrawn="1"/>
        </p:nvSpPr>
        <p:spPr bwMode="gray">
          <a:xfrm>
            <a:off x="0" y="620713"/>
            <a:ext cx="99060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endParaRPr lang="ja-JP" altLang="en-US"/>
          </a:p>
        </p:txBody>
      </p:sp>
      <p:sp>
        <p:nvSpPr>
          <p:cNvPr id="6" name="Rectangle 10"/>
          <p:cNvSpPr>
            <a:spLocks noChangeArrowheads="1"/>
          </p:cNvSpPr>
          <p:nvPr userDrawn="1"/>
        </p:nvSpPr>
        <p:spPr bwMode="auto">
          <a:xfrm>
            <a:off x="0" y="639763"/>
            <a:ext cx="9906000" cy="36512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>
              <a:defRPr/>
            </a:pPr>
            <a:endParaRPr lang="ja-JP" altLang="en-US" smtClean="0"/>
          </a:p>
        </p:txBody>
      </p:sp>
      <p:sp>
        <p:nvSpPr>
          <p:cNvPr id="7" name="Rectangle 10"/>
          <p:cNvSpPr>
            <a:spLocks noChangeArrowheads="1"/>
          </p:cNvSpPr>
          <p:nvPr userDrawn="1"/>
        </p:nvSpPr>
        <p:spPr bwMode="auto">
          <a:xfrm>
            <a:off x="0" y="6489700"/>
            <a:ext cx="9906000" cy="36513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>
              <a:defRPr/>
            </a:pPr>
            <a:endParaRPr lang="ja-JP" altLang="en-US" smtClean="0"/>
          </a:p>
        </p:txBody>
      </p:sp>
      <p:sp>
        <p:nvSpPr>
          <p:cNvPr id="8" name="スライド番号プレースホルダー 5"/>
          <p:cNvSpPr txBox="1">
            <a:spLocks/>
          </p:cNvSpPr>
          <p:nvPr userDrawn="1"/>
        </p:nvSpPr>
        <p:spPr>
          <a:xfrm>
            <a:off x="4521200" y="6556375"/>
            <a:ext cx="5256213" cy="257175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1000" b="1" kern="120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b="0" dirty="0" smtClean="0">
                <a:solidFill>
                  <a:schemeClr val="bg1"/>
                </a:solidFill>
              </a:rPr>
              <a:t>Copyright © 2015-2016 </a:t>
            </a:r>
            <a:r>
              <a:rPr lang="ja-JP" altLang="en-US" b="0" dirty="0" smtClean="0">
                <a:solidFill>
                  <a:schemeClr val="bg1"/>
                </a:solidFill>
              </a:rPr>
              <a:t>企画書・提案書テンプレートの作り方 </a:t>
            </a:r>
            <a:r>
              <a:rPr lang="en-US" altLang="ja-JP" b="0" dirty="0" smtClean="0">
                <a:solidFill>
                  <a:schemeClr val="bg1"/>
                </a:solidFill>
              </a:rPr>
              <a:t>All Rights Reserved.</a:t>
            </a:r>
            <a:endParaRPr lang="ja-JP" altLang="en-US" dirty="0">
              <a:solidFill>
                <a:schemeClr val="bg1"/>
              </a:solidFill>
            </a:endParaRPr>
          </a:p>
        </p:txBody>
      </p:sp>
      <p:sp>
        <p:nvSpPr>
          <p:cNvPr id="12" name="タイトル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ja-JP" altLang="en-US" dirty="0" smtClean="0"/>
              <a:t>マスター タイトルの書式設定</a:t>
            </a:r>
            <a:endParaRPr lang="ja-JP" altLang="en-US" dirty="0"/>
          </a:p>
        </p:txBody>
      </p:sp>
      <p:sp>
        <p:nvSpPr>
          <p:cNvPr id="9" name="フッター プレースホルダー 3"/>
          <p:cNvSpPr>
            <a:spLocks noGrp="1"/>
          </p:cNvSpPr>
          <p:nvPr>
            <p:ph type="ftr" sz="quarter" idx="10"/>
          </p:nvPr>
        </p:nvSpPr>
        <p:spPr>
          <a:solidFill>
            <a:schemeClr val="bg2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44757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補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2"/>
          <p:cNvSpPr>
            <a:spLocks noChangeArrowheads="1"/>
          </p:cNvSpPr>
          <p:nvPr userDrawn="1"/>
        </p:nvSpPr>
        <p:spPr bwMode="auto">
          <a:xfrm>
            <a:off x="0" y="0"/>
            <a:ext cx="9906000" cy="657225"/>
          </a:xfrm>
          <a:prstGeom prst="roundRect">
            <a:avLst>
              <a:gd name="adj" fmla="val 0"/>
            </a:avLst>
          </a:prstGeom>
          <a:solidFill>
            <a:schemeClr val="tx1">
              <a:alpha val="7999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 smtClean="0">
              <a:solidFill>
                <a:schemeClr val="bg1"/>
              </a:solidFill>
            </a:endParaRPr>
          </a:p>
        </p:txBody>
      </p:sp>
      <p:sp>
        <p:nvSpPr>
          <p:cNvPr id="12" name="タイトル 1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ja-JP" altLang="en-US" dirty="0" smtClean="0"/>
              <a:t>マスター タイトルの書式設定</a:t>
            </a:r>
            <a:endParaRPr lang="ja-JP" altLang="en-US" dirty="0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0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b="1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fld id="{1D1A3D8A-D3FF-4F0A-8678-D9E370E37996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  <p:sp>
        <p:nvSpPr>
          <p:cNvPr id="5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lnSpc>
                <a:spcPct val="120000"/>
              </a:lnSpc>
              <a:defRPr sz="80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17009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補足#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3"/>
          <p:cNvSpPr>
            <a:spLocks noChangeArrowheads="1"/>
          </p:cNvSpPr>
          <p:nvPr userDrawn="1"/>
        </p:nvSpPr>
        <p:spPr bwMode="auto">
          <a:xfrm>
            <a:off x="3175" y="0"/>
            <a:ext cx="9902825" cy="147638"/>
          </a:xfrm>
          <a:prstGeom prst="roundRect">
            <a:avLst>
              <a:gd name="adj" fmla="val 0"/>
            </a:avLst>
          </a:prstGeom>
          <a:pattFill prst="pct50">
            <a:fgClr>
              <a:schemeClr val="tx2"/>
            </a:fgClr>
            <a:bgClr>
              <a:schemeClr val="bg1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1200"/>
              </a:spcAft>
              <a:defRPr/>
            </a:pPr>
            <a:endParaRPr lang="en-US" altLang="ja-JP" sz="2000" smtClean="0"/>
          </a:p>
        </p:txBody>
      </p:sp>
      <p:sp>
        <p:nvSpPr>
          <p:cNvPr id="4" name="AutoShape 3"/>
          <p:cNvSpPr>
            <a:spLocks noChangeArrowheads="1"/>
          </p:cNvSpPr>
          <p:nvPr userDrawn="1"/>
        </p:nvSpPr>
        <p:spPr bwMode="auto">
          <a:xfrm rot="16200000">
            <a:off x="-3358356" y="3369468"/>
            <a:ext cx="6865938" cy="152401"/>
          </a:xfrm>
          <a:prstGeom prst="roundRect">
            <a:avLst>
              <a:gd name="adj" fmla="val 0"/>
            </a:avLst>
          </a:prstGeom>
          <a:pattFill prst="pct50">
            <a:fgClr>
              <a:schemeClr val="tx2"/>
            </a:fgClr>
            <a:bgClr>
              <a:schemeClr val="bg1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1200"/>
              </a:spcAft>
              <a:defRPr/>
            </a:pPr>
            <a:endParaRPr lang="en-US" altLang="ja-JP" sz="2000" smtClean="0"/>
          </a:p>
        </p:txBody>
      </p:sp>
      <p:sp>
        <p:nvSpPr>
          <p:cNvPr id="5" name="AutoShape 3"/>
          <p:cNvSpPr>
            <a:spLocks noChangeArrowheads="1"/>
          </p:cNvSpPr>
          <p:nvPr userDrawn="1"/>
        </p:nvSpPr>
        <p:spPr bwMode="auto">
          <a:xfrm>
            <a:off x="-1588" y="6729413"/>
            <a:ext cx="9902826" cy="149225"/>
          </a:xfrm>
          <a:prstGeom prst="roundRect">
            <a:avLst>
              <a:gd name="adj" fmla="val 0"/>
            </a:avLst>
          </a:prstGeom>
          <a:pattFill prst="pct50">
            <a:fgClr>
              <a:schemeClr val="tx2"/>
            </a:fgClr>
            <a:bgClr>
              <a:schemeClr val="bg1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1200"/>
              </a:spcAft>
              <a:defRPr/>
            </a:pPr>
            <a:endParaRPr lang="en-US" altLang="ja-JP" sz="2000" smtClean="0"/>
          </a:p>
        </p:txBody>
      </p:sp>
      <p:sp>
        <p:nvSpPr>
          <p:cNvPr id="6" name="AutoShape 3"/>
          <p:cNvSpPr>
            <a:spLocks noChangeArrowheads="1"/>
          </p:cNvSpPr>
          <p:nvPr userDrawn="1"/>
        </p:nvSpPr>
        <p:spPr bwMode="auto">
          <a:xfrm rot="16200000">
            <a:off x="6396831" y="3364707"/>
            <a:ext cx="6865937" cy="152400"/>
          </a:xfrm>
          <a:prstGeom prst="roundRect">
            <a:avLst>
              <a:gd name="adj" fmla="val 0"/>
            </a:avLst>
          </a:prstGeom>
          <a:pattFill prst="pct50">
            <a:fgClr>
              <a:schemeClr val="tx2"/>
            </a:fgClr>
            <a:bgClr>
              <a:schemeClr val="bg1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1200"/>
              </a:spcAft>
              <a:defRPr/>
            </a:pPr>
            <a:endParaRPr lang="en-US" altLang="ja-JP" sz="2000" smtClean="0"/>
          </a:p>
        </p:txBody>
      </p:sp>
      <p:sp>
        <p:nvSpPr>
          <p:cNvPr id="7" name="正方形/長方形 6"/>
          <p:cNvSpPr>
            <a:spLocks noChangeArrowheads="1"/>
          </p:cNvSpPr>
          <p:nvPr userDrawn="1"/>
        </p:nvSpPr>
        <p:spPr bwMode="auto">
          <a:xfrm>
            <a:off x="150813" y="147638"/>
            <a:ext cx="9602787" cy="6581775"/>
          </a:xfrm>
          <a:prstGeom prst="rect">
            <a:avLst/>
          </a:prstGeom>
          <a:noFill/>
          <a:ln w="63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 smtClean="0">
              <a:solidFill>
                <a:srgbClr val="4D4D4D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72480" y="692696"/>
            <a:ext cx="9361040" cy="396044"/>
          </a:xfrm>
        </p:spPr>
        <p:txBody>
          <a:bodyPr/>
          <a:lstStyle>
            <a:lvl1pPr algn="ctr">
              <a:defRPr b="1">
                <a:solidFill>
                  <a:schemeClr val="tx2"/>
                </a:solidFill>
              </a:defRPr>
            </a:lvl1pPr>
          </a:lstStyle>
          <a:p>
            <a:r>
              <a:rPr lang="ja-JP" altLang="en-US" dirty="0" smtClean="0"/>
              <a:t>マスター タイトルの書式設定</a:t>
            </a:r>
            <a:endParaRPr lang="ja-JP" altLang="en-US" dirty="0"/>
          </a:p>
        </p:txBody>
      </p:sp>
      <p:sp>
        <p:nvSpPr>
          <p:cNvPr id="8" name="フッター プレースホルダー 2"/>
          <p:cNvSpPr>
            <a:spLocks noGrp="1"/>
          </p:cNvSpPr>
          <p:nvPr>
            <p:ph type="ftr" sz="quarter" idx="10"/>
          </p:nvPr>
        </p:nvSpPr>
        <p:spPr>
          <a:solidFill>
            <a:schemeClr val="bg2">
              <a:alpha val="80000"/>
            </a:schemeClr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405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留意事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2"/>
          <p:cNvSpPr>
            <a:spLocks noChangeArrowheads="1"/>
          </p:cNvSpPr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 smtClean="0">
              <a:solidFill>
                <a:srgbClr val="4D4D4D"/>
              </a:solidFill>
            </a:endParaRPr>
          </a:p>
        </p:txBody>
      </p:sp>
      <p:sp>
        <p:nvSpPr>
          <p:cNvPr id="4" name="AutoShape 3"/>
          <p:cNvSpPr>
            <a:spLocks noChangeArrowheads="1"/>
          </p:cNvSpPr>
          <p:nvPr userDrawn="1"/>
        </p:nvSpPr>
        <p:spPr bwMode="auto">
          <a:xfrm>
            <a:off x="812800" y="620713"/>
            <a:ext cx="8280400" cy="5688012"/>
          </a:xfrm>
          <a:prstGeom prst="roundRect">
            <a:avLst>
              <a:gd name="adj" fmla="val 1569"/>
            </a:avLst>
          </a:prstGeom>
          <a:solidFill>
            <a:schemeClr val="bg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lIns="288000" tIns="540000" rIns="288000" bIns="180000" anchor="ctr"/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1200"/>
              </a:spcAft>
              <a:buFont typeface="Wingdings" pitchFamily="2" charset="2"/>
              <a:buNone/>
              <a:defRPr/>
            </a:pPr>
            <a:endParaRPr lang="en-US" altLang="ja-JP" sz="1600" smtClean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12800" y="908720"/>
            <a:ext cx="8280400" cy="396044"/>
          </a:xfrm>
        </p:spPr>
        <p:txBody>
          <a:bodyPr/>
          <a:lstStyle>
            <a:lvl1pPr algn="ctr">
              <a:defRPr b="1">
                <a:solidFill>
                  <a:schemeClr val="accent2"/>
                </a:solidFill>
              </a:defRPr>
            </a:lvl1pPr>
          </a:lstStyle>
          <a:p>
            <a:r>
              <a:rPr lang="ja-JP" altLang="en-US" dirty="0" smtClean="0"/>
              <a:t>マスター タイトルの書式設定</a:t>
            </a:r>
            <a:endParaRPr lang="ja-JP" altLang="en-US" dirty="0"/>
          </a:p>
        </p:txBody>
      </p:sp>
      <p:sp>
        <p:nvSpPr>
          <p:cNvPr id="5" name="フッター プレースホルダー 2"/>
          <p:cNvSpPr>
            <a:spLocks noGrp="1"/>
          </p:cNvSpPr>
          <p:nvPr>
            <p:ph type="ftr" sz="quarter" idx="10"/>
          </p:nvPr>
        </p:nvSpPr>
        <p:spPr bwMode="white">
          <a:solidFill>
            <a:schemeClr val="bg1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1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b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fld id="{FFCC3ACA-FA01-4E35-A117-0DF4CF112874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32333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ブランク（ベースカラー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ja-JP" altLang="en-US" dirty="0" smtClean="0"/>
              <a:t>マスター タイトルの書式設定</a:t>
            </a:r>
            <a:endParaRPr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>
          <a:solidFill>
            <a:schemeClr val="bg2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1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b="1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fld id="{A5CC3745-B417-4C59-BB38-EA63E4722032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53143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273050" y="152400"/>
            <a:ext cx="93599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タイトルの書式設定</a:t>
            </a:r>
          </a:p>
        </p:txBody>
      </p:sp>
      <p:sp>
        <p:nvSpPr>
          <p:cNvPr id="6" name="フッター プレースホルダー 3"/>
          <p:cNvSpPr>
            <a:spLocks noGrp="1"/>
          </p:cNvSpPr>
          <p:nvPr>
            <p:ph type="ftr" sz="quarter" idx="3"/>
          </p:nvPr>
        </p:nvSpPr>
        <p:spPr>
          <a:xfrm>
            <a:off x="92075" y="6575425"/>
            <a:ext cx="633413" cy="201613"/>
          </a:xfrm>
          <a:prstGeom prst="rect">
            <a:avLst/>
          </a:prstGeom>
          <a:solidFill>
            <a:srgbClr val="EAEAEA"/>
          </a:solidFill>
          <a:ln>
            <a:noFill/>
          </a:ln>
        </p:spPr>
        <p:txBody>
          <a:bodyPr wrap="square" lIns="0" tIns="36000" rIns="0" bIns="18000" anchor="ctr" anchorCtr="0">
            <a:spAutoFit/>
          </a:bodyPr>
          <a:lstStyle>
            <a:lvl1pPr algn="ctr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 sz="80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8" r:id="rId1"/>
    <p:sldLayoutId id="2147483959" r:id="rId2"/>
    <p:sldLayoutId id="2147483960" r:id="rId3"/>
    <p:sldLayoutId id="2147483961" r:id="rId4"/>
    <p:sldLayoutId id="2147483962" r:id="rId5"/>
    <p:sldLayoutId id="2147483963" r:id="rId6"/>
    <p:sldLayoutId id="2147483964" r:id="rId7"/>
    <p:sldLayoutId id="2147483965" r:id="rId8"/>
    <p:sldLayoutId id="2147483966" r:id="rId9"/>
    <p:sldLayoutId id="2147483967" r:id="rId10"/>
    <p:sldLayoutId id="2147483968" r:id="rId11"/>
    <p:sldLayoutId id="2147483969" r:id="rId12"/>
    <p:sldLayoutId id="2147483970" r:id="rId13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2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積み上げグラフ</a:t>
            </a:r>
            <a:r>
              <a:rPr lang="en-US" altLang="ja-JP" dirty="0" smtClean="0"/>
              <a:t>(</a:t>
            </a:r>
            <a:r>
              <a:rPr lang="ja-JP" altLang="en-US" dirty="0" smtClean="0"/>
              <a:t>積層グラフ</a:t>
            </a:r>
            <a:r>
              <a:rPr lang="en-US" altLang="ja-JP" dirty="0" smtClean="0"/>
              <a:t>)</a:t>
            </a:r>
            <a:endParaRPr lang="ja-JP" altLang="en-US" dirty="0" smtClean="0"/>
          </a:p>
        </p:txBody>
      </p:sp>
      <p:sp>
        <p:nvSpPr>
          <p:cNvPr id="12" name="テキスト ボックス 8"/>
          <p:cNvSpPr txBox="1">
            <a:spLocks noChangeArrowheads="1"/>
          </p:cNvSpPr>
          <p:nvPr/>
        </p:nvSpPr>
        <p:spPr bwMode="auto">
          <a:xfrm>
            <a:off x="5494338" y="1628775"/>
            <a:ext cx="185737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kern="0">
              <a:solidFill>
                <a:srgbClr val="000000"/>
              </a:solidFill>
            </a:endParaRPr>
          </a:p>
        </p:txBody>
      </p:sp>
      <p:graphicFrame>
        <p:nvGraphicFramePr>
          <p:cNvPr id="7" name="グラフ 6"/>
          <p:cNvGraphicFramePr/>
          <p:nvPr>
            <p:extLst>
              <p:ext uri="{D42A27DB-BD31-4B8C-83A1-F6EECF244321}">
                <p14:modId xmlns:p14="http://schemas.microsoft.com/office/powerpoint/2010/main" val="1888922467"/>
              </p:ext>
            </p:extLst>
          </p:nvPr>
        </p:nvGraphicFramePr>
        <p:xfrm>
          <a:off x="668524" y="728700"/>
          <a:ext cx="8136904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 Design">
  <a:themeElements>
    <a:clrScheme name="PowerPoint Design">
      <a:dk1>
        <a:srgbClr val="4D4D4D"/>
      </a:dk1>
      <a:lt1>
        <a:srgbClr val="FFFFFF"/>
      </a:lt1>
      <a:dk2>
        <a:srgbClr val="0071BC"/>
      </a:dk2>
      <a:lt2>
        <a:srgbClr val="EAEAEA"/>
      </a:lt2>
      <a:accent1>
        <a:srgbClr val="E2F1FA"/>
      </a:accent1>
      <a:accent2>
        <a:srgbClr val="FF5050"/>
      </a:accent2>
      <a:accent3>
        <a:srgbClr val="FFE5E5"/>
      </a:accent3>
      <a:accent4>
        <a:srgbClr val="FFFFFF"/>
      </a:accent4>
      <a:accent5>
        <a:srgbClr val="FFFFFF"/>
      </a:accent5>
      <a:accent6>
        <a:srgbClr val="000000"/>
      </a:accent6>
      <a:hlink>
        <a:srgbClr val="FFFFFF"/>
      </a:hlink>
      <a:folHlink>
        <a:srgbClr val="FFFFFF"/>
      </a:folHlink>
    </a:clrScheme>
    <a:fontScheme name="メイリオ">
      <a:majorFont>
        <a:latin typeface="メイリオ"/>
        <a:ea typeface="メイリオ"/>
        <a:cs typeface=""/>
      </a:majorFont>
      <a:minorFont>
        <a:latin typeface="メイリオ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chemeClr val="tx1"/>
              </a:solidFill>
              <a:round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lIns="0" tIns="0" rIns="0" bIns="0">
        <a:spAutoFit/>
      </a:bodyPr>
      <a:lstStyle>
        <a:defPPr algn="just">
          <a:lnSpc>
            <a:spcPct val="140000"/>
          </a:lnSpc>
          <a:spcBef>
            <a:spcPct val="0"/>
          </a:spcBef>
          <a:spcAft>
            <a:spcPts val="600"/>
          </a:spcAft>
          <a:defRPr sz="1600" dirty="0">
            <a:solidFill>
              <a:srgbClr val="4D4D4D"/>
            </a:solidFill>
            <a:latin typeface="メイリオ" pitchFamily="50" charset="-128"/>
            <a:ea typeface="メイリオ" pitchFamily="50" charset="-128"/>
            <a:cs typeface="メイリオ" pitchFamily="50" charset="-128"/>
          </a:defRPr>
        </a:defPPr>
      </a:lstStyle>
    </a:sp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20</Words>
  <Application>Microsoft Office PowerPoint</Application>
  <PresentationFormat>A4 210 x 297 mm</PresentationFormat>
  <Paragraphs>2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PowerPoint Design</vt:lpstr>
      <vt:lpstr>積み上げグラフ(積層グラフ)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2016-05-25T06:39:55Z</dcterms:created>
  <dcterms:modified xsi:type="dcterms:W3CDTF">2017-12-29T01:23:37Z</dcterms:modified>
</cp:coreProperties>
</file>