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4D0"/>
    <a:srgbClr val="A59ACA"/>
    <a:srgbClr val="9FD9F6"/>
    <a:srgbClr val="A5D4AD"/>
    <a:srgbClr val="FFF9B1"/>
    <a:srgbClr val="49AAD2"/>
    <a:srgbClr val="5AA572"/>
    <a:srgbClr val="DED46E"/>
    <a:srgbClr val="F5B090"/>
    <a:srgbClr val="010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3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400" b="0" spc="3000" baseline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支店別年度売上表</a:t>
            </a:r>
            <a:endParaRPr lang="ja-JP" sz="2400" b="0" spc="3000" baseline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c:rich>
      </c:tx>
      <c:layout>
        <c:manualLayout>
          <c:xMode val="edge"/>
          <c:yMode val="edge"/>
          <c:x val="0.18733826917348476"/>
          <c:y val="9.1830074436173717E-5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6539452099737535E-2"/>
          <c:y val="0.17091542360982159"/>
          <c:w val="0.96301808562992131"/>
          <c:h val="0.73387325101343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東京支店</c:v>
                </c:pt>
              </c:strCache>
            </c:strRef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2011年</c:v>
                </c:pt>
                <c:pt idx="1">
                  <c:v>2012年</c:v>
                </c:pt>
                <c:pt idx="2">
                  <c:v>2013年</c:v>
                </c:pt>
                <c:pt idx="3">
                  <c:v>2014年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50000000</c:v>
                </c:pt>
                <c:pt idx="1">
                  <c:v>42000000</c:v>
                </c:pt>
                <c:pt idx="2">
                  <c:v>45000000</c:v>
                </c:pt>
                <c:pt idx="3">
                  <c:v>46000000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63-4D8D-AE66-9C637FE3EE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大阪支店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2011年</c:v>
                </c:pt>
                <c:pt idx="1">
                  <c:v>2012年</c:v>
                </c:pt>
                <c:pt idx="2">
                  <c:v>2013年</c:v>
                </c:pt>
                <c:pt idx="3">
                  <c:v>2014年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39000000</c:v>
                </c:pt>
                <c:pt idx="1">
                  <c:v>37000000</c:v>
                </c:pt>
                <c:pt idx="2">
                  <c:v>41000000</c:v>
                </c:pt>
                <c:pt idx="3">
                  <c:v>42000000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63-4D8D-AE66-9C637FE3EE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名古屋支店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2011年</c:v>
                </c:pt>
                <c:pt idx="1">
                  <c:v>2012年</c:v>
                </c:pt>
                <c:pt idx="2">
                  <c:v>2013年</c:v>
                </c:pt>
                <c:pt idx="3">
                  <c:v>2014年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38500000</c:v>
                </c:pt>
                <c:pt idx="1">
                  <c:v>35000000</c:v>
                </c:pt>
                <c:pt idx="2">
                  <c:v>34000000</c:v>
                </c:pt>
                <c:pt idx="3">
                  <c:v>46000000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63-4D8D-AE66-9C637FE3EE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福岡支店</c:v>
                </c:pt>
              </c:strCache>
            </c:strRef>
          </c:tx>
          <c:spPr>
            <a:solidFill>
              <a:srgbClr val="00FF0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2011年</c:v>
                </c:pt>
                <c:pt idx="1">
                  <c:v>2012年</c:v>
                </c:pt>
                <c:pt idx="2">
                  <c:v>2013年</c:v>
                </c:pt>
                <c:pt idx="3">
                  <c:v>2014年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32000000</c:v>
                </c:pt>
                <c:pt idx="1">
                  <c:v>35000000</c:v>
                </c:pt>
                <c:pt idx="2">
                  <c:v>37000000</c:v>
                </c:pt>
                <c:pt idx="3">
                  <c:v>37000000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63-4D8D-AE66-9C637FE3EE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47734656"/>
        <c:axId val="247736192"/>
      </c:barChart>
      <c:catAx>
        <c:axId val="24773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247736192"/>
        <c:crosses val="autoZero"/>
        <c:auto val="1"/>
        <c:lblAlgn val="ctr"/>
        <c:lblOffset val="100"/>
        <c:noMultiLvlLbl val="0"/>
      </c:catAx>
      <c:valAx>
        <c:axId val="247736192"/>
        <c:scaling>
          <c:orientation val="minMax"/>
          <c:min val="30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¥&quot;#,##0_);[Red]\(&quot;¥&quot;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247734656"/>
        <c:crosses val="autoZero"/>
        <c:crossBetween val="between"/>
        <c:majorUnit val="10000000"/>
        <c:minorUnit val="50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483849480745273E-2"/>
          <c:y val="9.3269704693074121E-2"/>
          <c:w val="0.88199756611922719"/>
          <c:h val="6.19918306357141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E444ABE-A850-4C11-ACB2-FEDC57798718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3794602-5005-49E6-90C7-54E4D65942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26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7E52B68-32BE-4FA5-B164-65F87D893ED0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364A1B1-1118-4EAD-893B-8F33BD8142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3750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43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0BD065C-67DA-4BB6-A33E-895AF9FA333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80D821CB-CD0E-4331-ACA9-442CC0C33DF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713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AADE932-5928-40F6-B860-18D5DBCFD9F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259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E1A2C89-F07C-4E8F-9FC6-D5DB76C2E5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16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35B9379-F452-496B-9272-FB909F36F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441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16ABC4B-27D8-467D-AFB2-220AC29B9D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538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C64CA1A-BA09-4A83-84A3-C66BA35942B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791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94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11AA5A4-F4B6-44E5-9FDB-688FDEFE2E8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170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211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9830980E-8ECC-46EB-9D9E-7BC5D99DAA3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313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C9EB77D-FBFB-4603-9E08-C919AAB262C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338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棒グラフ</a:t>
            </a:r>
          </a:p>
        </p:txBody>
      </p:sp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2365302178"/>
              </p:ext>
            </p:extLst>
          </p:nvPr>
        </p:nvGraphicFramePr>
        <p:xfrm>
          <a:off x="1307468" y="656692"/>
          <a:ext cx="944006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Arial</vt:lpstr>
      <vt:lpstr>Calibri</vt:lpstr>
      <vt:lpstr>Times New Roman</vt:lpstr>
      <vt:lpstr>Wingdings</vt:lpstr>
      <vt:lpstr>PowerPoint Design</vt:lpstr>
      <vt:lpstr>棒グラフ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2026-03-20T21:59:33Z</dcterms:modified>
</cp:coreProperties>
</file>