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 autoCompressPictures="0">
  <p:sldMasterIdLst>
    <p:sldMasterId id="2147483658" r:id="rId1"/>
  </p:sldMasterIdLst>
  <p:notesMasterIdLst>
    <p:notesMasterId r:id="rId3"/>
  </p:notesMasterIdLst>
  <p:handoutMasterIdLst>
    <p:handoutMasterId r:id="rId4"/>
  </p:handoutMasterIdLst>
  <p:sldIdLst>
    <p:sldId id="507" r:id="rId2"/>
  </p:sldIdLst>
  <p:sldSz cx="12192000" cy="6858000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185" userDrawn="1">
          <p15:clr>
            <a:srgbClr val="A4A3A4"/>
          </p15:clr>
        </p15:guide>
        <p15:guide id="3" orient="horz" pos="3135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391" userDrawn="1">
          <p15:clr>
            <a:srgbClr val="A4A3A4"/>
          </p15:clr>
        </p15:guide>
        <p15:guide id="6" pos="630" userDrawn="1">
          <p15:clr>
            <a:srgbClr val="A4A3A4"/>
          </p15:clr>
        </p15:guide>
        <p15:guide id="7" pos="7050" userDrawn="1">
          <p15:clr>
            <a:srgbClr val="A4A3A4"/>
          </p15:clr>
        </p15:guide>
        <p15:guide id="8" pos="3840" userDrawn="1">
          <p15:clr>
            <a:srgbClr val="A4A3A4"/>
          </p15:clr>
        </p15:guide>
        <p15:guide id="9" pos="2640" userDrawn="1">
          <p15:clr>
            <a:srgbClr val="A4A3A4"/>
          </p15:clr>
        </p15:guide>
        <p15:guide id="10" pos="50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B4D0"/>
    <a:srgbClr val="A59ACA"/>
    <a:srgbClr val="9FD9F6"/>
    <a:srgbClr val="A5D4AD"/>
    <a:srgbClr val="FFF9B1"/>
    <a:srgbClr val="49AAD2"/>
    <a:srgbClr val="5AA572"/>
    <a:srgbClr val="DED46E"/>
    <a:srgbClr val="F5B090"/>
    <a:srgbClr val="010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42" autoAdjust="0"/>
    <p:restoredTop sz="94687" autoAdjust="0"/>
  </p:normalViewPr>
  <p:slideViewPr>
    <p:cSldViewPr>
      <p:cViewPr varScale="1">
        <p:scale>
          <a:sx n="94" d="100"/>
          <a:sy n="94" d="100"/>
        </p:scale>
        <p:origin x="66" y="66"/>
      </p:cViewPr>
      <p:guideLst>
        <p:guide orient="horz" pos="2160"/>
        <p:guide orient="horz" pos="1185"/>
        <p:guide orient="horz" pos="3135"/>
        <p:guide orient="horz" pos="3974"/>
        <p:guide orient="horz" pos="391"/>
        <p:guide pos="630"/>
        <p:guide pos="7050"/>
        <p:guide pos="3840"/>
        <p:guide pos="2640"/>
        <p:guide pos="50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-3654" y="-108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ja-JP" altLang="en-US" dirty="0"/>
              <a:t>月別売上金額</a:t>
            </a:r>
          </a:p>
        </c:rich>
      </c:tx>
      <c:layout>
        <c:manualLayout>
          <c:xMode val="edge"/>
          <c:yMode val="edge"/>
          <c:x val="0.39417842461948671"/>
          <c:y val="3.8439461142494136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24774435092266048"/>
          <c:y val="0.17976100946048729"/>
          <c:w val="0.69138483138058404"/>
          <c:h val="0.59627260076515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札幌</c:v>
                </c:pt>
              </c:strCache>
            </c:strRef>
          </c:tx>
          <c:spPr>
            <a:solidFill>
              <a:srgbClr val="F5B090"/>
            </a:solidFill>
          </c:spPr>
          <c:invertIfNegative val="0"/>
          <c:cat>
            <c:strRef>
              <c:f>Sheet1!$B$1:$G$1</c:f>
              <c:strCache>
                <c:ptCount val="6"/>
                <c:pt idx="0">
                  <c:v>1月</c:v>
                </c:pt>
                <c:pt idx="1">
                  <c:v>2月</c:v>
                </c:pt>
                <c:pt idx="2">
                  <c:v>3月</c:v>
                </c:pt>
                <c:pt idx="3">
                  <c:v>4月</c:v>
                </c:pt>
                <c:pt idx="4">
                  <c:v>5月</c:v>
                </c:pt>
                <c:pt idx="5">
                  <c:v>6月</c:v>
                </c:pt>
              </c:strCache>
            </c:strRef>
          </c:cat>
          <c:val>
            <c:numRef>
              <c:f>Sheet1!$B$2:$G$2</c:f>
              <c:numCache>
                <c:formatCode>"¥"#,##0_);[Red]\("¥"#,##0\)</c:formatCode>
                <c:ptCount val="6"/>
                <c:pt idx="0">
                  <c:v>5000000</c:v>
                </c:pt>
                <c:pt idx="1">
                  <c:v>3800000</c:v>
                </c:pt>
                <c:pt idx="2">
                  <c:v>7300000</c:v>
                </c:pt>
                <c:pt idx="3">
                  <c:v>5250000</c:v>
                </c:pt>
                <c:pt idx="4">
                  <c:v>5550000</c:v>
                </c:pt>
                <c:pt idx="5">
                  <c:v>4350000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21-424E-BEEE-D2363D573092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仙台</c:v>
                </c:pt>
              </c:strCache>
            </c:strRef>
          </c:tx>
          <c:spPr>
            <a:solidFill>
              <a:srgbClr val="FFF9B1"/>
            </a:solidFill>
          </c:spPr>
          <c:invertIfNegative val="0"/>
          <c:cat>
            <c:strRef>
              <c:f>Sheet1!$B$1:$G$1</c:f>
              <c:strCache>
                <c:ptCount val="6"/>
                <c:pt idx="0">
                  <c:v>1月</c:v>
                </c:pt>
                <c:pt idx="1">
                  <c:v>2月</c:v>
                </c:pt>
                <c:pt idx="2">
                  <c:v>3月</c:v>
                </c:pt>
                <c:pt idx="3">
                  <c:v>4月</c:v>
                </c:pt>
                <c:pt idx="4">
                  <c:v>5月</c:v>
                </c:pt>
                <c:pt idx="5">
                  <c:v>6月</c:v>
                </c:pt>
              </c:strCache>
            </c:strRef>
          </c:cat>
          <c:val>
            <c:numRef>
              <c:f>Sheet1!$B$3:$G$3</c:f>
              <c:numCache>
                <c:formatCode>"¥"#,##0_);[Red]\("¥"#,##0\)</c:formatCode>
                <c:ptCount val="6"/>
                <c:pt idx="0">
                  <c:v>3680000</c:v>
                </c:pt>
                <c:pt idx="1">
                  <c:v>2900000</c:v>
                </c:pt>
                <c:pt idx="2">
                  <c:v>3330000</c:v>
                </c:pt>
                <c:pt idx="3">
                  <c:v>4250000</c:v>
                </c:pt>
                <c:pt idx="4">
                  <c:v>3000000</c:v>
                </c:pt>
                <c:pt idx="5">
                  <c:v>2900000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421-424E-BEEE-D2363D573092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東京</c:v>
                </c:pt>
              </c:strCache>
            </c:strRef>
          </c:tx>
          <c:spPr>
            <a:solidFill>
              <a:srgbClr val="A5D4AD"/>
            </a:solidFill>
          </c:spPr>
          <c:invertIfNegative val="0"/>
          <c:cat>
            <c:strRef>
              <c:f>Sheet1!$B$1:$G$1</c:f>
              <c:strCache>
                <c:ptCount val="6"/>
                <c:pt idx="0">
                  <c:v>1月</c:v>
                </c:pt>
                <c:pt idx="1">
                  <c:v>2月</c:v>
                </c:pt>
                <c:pt idx="2">
                  <c:v>3月</c:v>
                </c:pt>
                <c:pt idx="3">
                  <c:v>4月</c:v>
                </c:pt>
                <c:pt idx="4">
                  <c:v>5月</c:v>
                </c:pt>
                <c:pt idx="5">
                  <c:v>6月</c:v>
                </c:pt>
              </c:strCache>
            </c:strRef>
          </c:cat>
          <c:val>
            <c:numRef>
              <c:f>Sheet1!$B$4:$G$4</c:f>
              <c:numCache>
                <c:formatCode>"¥"#,##0_);[Red]\("¥"#,##0\)</c:formatCode>
                <c:ptCount val="6"/>
                <c:pt idx="0">
                  <c:v>14500000</c:v>
                </c:pt>
                <c:pt idx="1">
                  <c:v>12960000</c:v>
                </c:pt>
                <c:pt idx="2">
                  <c:v>21650000</c:v>
                </c:pt>
                <c:pt idx="3">
                  <c:v>18420000</c:v>
                </c:pt>
                <c:pt idx="4">
                  <c:v>13500000</c:v>
                </c:pt>
                <c:pt idx="5">
                  <c:v>11850000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421-424E-BEEE-D2363D573092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名古屋</c:v>
                </c:pt>
              </c:strCache>
            </c:strRef>
          </c:tx>
          <c:spPr>
            <a:solidFill>
              <a:srgbClr val="9FD9F6"/>
            </a:solidFill>
          </c:spPr>
          <c:invertIfNegative val="0"/>
          <c:cat>
            <c:strRef>
              <c:f>Sheet1!$B$1:$G$1</c:f>
              <c:strCache>
                <c:ptCount val="6"/>
                <c:pt idx="0">
                  <c:v>1月</c:v>
                </c:pt>
                <c:pt idx="1">
                  <c:v>2月</c:v>
                </c:pt>
                <c:pt idx="2">
                  <c:v>3月</c:v>
                </c:pt>
                <c:pt idx="3">
                  <c:v>4月</c:v>
                </c:pt>
                <c:pt idx="4">
                  <c:v>5月</c:v>
                </c:pt>
                <c:pt idx="5">
                  <c:v>6月</c:v>
                </c:pt>
              </c:strCache>
            </c:strRef>
          </c:cat>
          <c:val>
            <c:numRef>
              <c:f>Sheet1!$B$5:$G$5</c:f>
              <c:numCache>
                <c:formatCode>"¥"#,##0_);[Red]\("¥"#,##0\)</c:formatCode>
                <c:ptCount val="6"/>
                <c:pt idx="0">
                  <c:v>7350000</c:v>
                </c:pt>
                <c:pt idx="1">
                  <c:v>7250000</c:v>
                </c:pt>
                <c:pt idx="2">
                  <c:v>8500000</c:v>
                </c:pt>
                <c:pt idx="3">
                  <c:v>7770000</c:v>
                </c:pt>
                <c:pt idx="4">
                  <c:v>6350000</c:v>
                </c:pt>
                <c:pt idx="5">
                  <c:v>4800000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421-424E-BEEE-D2363D573092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大阪</c:v>
                </c:pt>
              </c:strCache>
            </c:strRef>
          </c:tx>
          <c:spPr>
            <a:solidFill>
              <a:srgbClr val="A59ACA"/>
            </a:solidFill>
          </c:spPr>
          <c:invertIfNegative val="0"/>
          <c:cat>
            <c:strRef>
              <c:f>Sheet1!$B$1:$G$1</c:f>
              <c:strCache>
                <c:ptCount val="6"/>
                <c:pt idx="0">
                  <c:v>1月</c:v>
                </c:pt>
                <c:pt idx="1">
                  <c:v>2月</c:v>
                </c:pt>
                <c:pt idx="2">
                  <c:v>3月</c:v>
                </c:pt>
                <c:pt idx="3">
                  <c:v>4月</c:v>
                </c:pt>
                <c:pt idx="4">
                  <c:v>5月</c:v>
                </c:pt>
                <c:pt idx="5">
                  <c:v>6月</c:v>
                </c:pt>
              </c:strCache>
            </c:strRef>
          </c:cat>
          <c:val>
            <c:numRef>
              <c:f>Sheet1!$B$6:$G$6</c:f>
              <c:numCache>
                <c:formatCode>"¥"#,##0_);[Red]\("¥"#,##0\)</c:formatCode>
                <c:ptCount val="6"/>
                <c:pt idx="0">
                  <c:v>8500000</c:v>
                </c:pt>
                <c:pt idx="1">
                  <c:v>7860000</c:v>
                </c:pt>
                <c:pt idx="2">
                  <c:v>8880000</c:v>
                </c:pt>
                <c:pt idx="3">
                  <c:v>7935000</c:v>
                </c:pt>
                <c:pt idx="4">
                  <c:v>6865000</c:v>
                </c:pt>
                <c:pt idx="5">
                  <c:v>5250000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421-424E-BEEE-D2363D573092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福岡</c:v>
                </c:pt>
              </c:strCache>
            </c:strRef>
          </c:tx>
          <c:spPr>
            <a:solidFill>
              <a:srgbClr val="F4B4D0"/>
            </a:solidFill>
          </c:spPr>
          <c:invertIfNegative val="0"/>
          <c:cat>
            <c:strRef>
              <c:f>Sheet1!$B$1:$G$1</c:f>
              <c:strCache>
                <c:ptCount val="6"/>
                <c:pt idx="0">
                  <c:v>1月</c:v>
                </c:pt>
                <c:pt idx="1">
                  <c:v>2月</c:v>
                </c:pt>
                <c:pt idx="2">
                  <c:v>3月</c:v>
                </c:pt>
                <c:pt idx="3">
                  <c:v>4月</c:v>
                </c:pt>
                <c:pt idx="4">
                  <c:v>5月</c:v>
                </c:pt>
                <c:pt idx="5">
                  <c:v>6月</c:v>
                </c:pt>
              </c:strCache>
            </c:strRef>
          </c:cat>
          <c:val>
            <c:numRef>
              <c:f>Sheet1!$B$7:$G$7</c:f>
              <c:numCache>
                <c:formatCode>"¥"#,##0_);[Red]\("¥"#,##0\)</c:formatCode>
                <c:ptCount val="6"/>
                <c:pt idx="0">
                  <c:v>2450000</c:v>
                </c:pt>
                <c:pt idx="1">
                  <c:v>3230000</c:v>
                </c:pt>
                <c:pt idx="2">
                  <c:v>3450000</c:v>
                </c:pt>
                <c:pt idx="3">
                  <c:v>5260000</c:v>
                </c:pt>
                <c:pt idx="4">
                  <c:v>5430000</c:v>
                </c:pt>
                <c:pt idx="5">
                  <c:v>5555000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421-424E-BEEE-D2363D5730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8363776"/>
        <c:axId val="200890240"/>
      </c:barChart>
      <c:catAx>
        <c:axId val="1983637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00890240"/>
        <c:crosses val="autoZero"/>
        <c:auto val="1"/>
        <c:lblAlgn val="ctr"/>
        <c:lblOffset val="100"/>
        <c:noMultiLvlLbl val="0"/>
      </c:catAx>
      <c:valAx>
        <c:axId val="200890240"/>
        <c:scaling>
          <c:orientation val="minMax"/>
        </c:scaling>
        <c:delete val="0"/>
        <c:axPos val="l"/>
        <c:majorGridlines/>
        <c:numFmt formatCode="&quot;¥&quot;#,##0_);[Red]\(&quot;¥&quot;#,##0\)" sourceLinked="1"/>
        <c:majorTickMark val="out"/>
        <c:minorTickMark val="none"/>
        <c:tickLblPos val="nextTo"/>
        <c:crossAx val="198363776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E444ABE-A850-4C11-ACB2-FEDC57798718}" type="datetimeFigureOut">
              <a:rPr lang="ja-JP" altLang="en-US"/>
              <a:pPr>
                <a:defRPr/>
              </a:pPr>
              <a:t>2026/3/21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3794602-5005-49E6-90C7-54E4D65942E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512679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7E52B68-32BE-4FA5-B164-65F87D893ED0}" type="datetimeFigureOut">
              <a:rPr lang="ja-JP" altLang="en-US"/>
              <a:pPr>
                <a:defRPr/>
              </a:pPr>
              <a:t>2026/3/21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364A1B1-1118-4EAD-893B-8F33BD81428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237507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>
            <a:spLocks noGrp="1"/>
          </p:cNvSpPr>
          <p:nvPr>
            <p:ph type="ctrTitle"/>
          </p:nvPr>
        </p:nvSpPr>
        <p:spPr>
          <a:xfrm>
            <a:off x="1000369" y="1880828"/>
            <a:ext cx="10191262" cy="1008062"/>
          </a:xfrm>
        </p:spPr>
        <p:txBody>
          <a:bodyPr anchor="t"/>
          <a:lstStyle>
            <a:lvl1pPr algn="ctr">
              <a:lnSpc>
                <a:spcPct val="120000"/>
              </a:lnSpc>
              <a:defRPr sz="3600" b="1"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3" name="フッター プレースホルダー 3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4382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メイン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 bwMode="white"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D0BD065C-67DA-4BB6-A33E-895AF9FA333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1557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80D821CB-CD0E-4331-ACA9-442CC0C33DF1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67130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#2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DAADE932-5928-40F6-B860-18D5DBCFD9F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925953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ブラック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6"/>
          </a:solidFill>
          <a:ln>
            <a:noFill/>
          </a:ln>
          <a:effectLst/>
        </p:spPr>
        <p:txBody>
          <a:bodyPr lIns="0" tIns="0" rIns="0" bIns="0" anchor="ctr">
            <a:spAutoFit/>
          </a:bodyPr>
          <a:lstStyle/>
          <a:p>
            <a:pPr algn="just" fontAlgn="auto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 dirty="0">
              <a:solidFill>
                <a:srgbClr val="4D4D4D"/>
              </a:solidFill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 bwMode="white"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0E1A2C89-F07C-4E8F-9FC6-D5DB76C2E5A1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11686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ChangeArrowheads="1"/>
          </p:cNvSpPr>
          <p:nvPr userDrawn="1"/>
        </p:nvSpPr>
        <p:spPr bwMode="gray">
          <a:xfrm>
            <a:off x="0" y="3290500"/>
            <a:ext cx="2328985" cy="276999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0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535B9379-F452-496B-9272-FB909F36FC8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1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14410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2"/>
          <p:cNvCxnSpPr/>
          <p:nvPr userDrawn="1"/>
        </p:nvCxnSpPr>
        <p:spPr>
          <a:xfrm>
            <a:off x="0" y="3500438"/>
            <a:ext cx="12192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3032956"/>
            <a:ext cx="1152128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516ABC4B-27D8-467D-AFB2-220AC29B9D6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65389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cxnSp>
        <p:nvCxnSpPr>
          <p:cNvPr id="4" name="直線コネクタ 3"/>
          <p:cNvCxnSpPr/>
          <p:nvPr userDrawn="1"/>
        </p:nvCxnSpPr>
        <p:spPr>
          <a:xfrm>
            <a:off x="0" y="3500438"/>
            <a:ext cx="12192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3032956"/>
            <a:ext cx="1152128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4C64CA1A-BA09-4A83-84A3-C66BA35942B1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77919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C Banner"/>
          <p:cNvSpPr>
            <a:spLocks noChangeArrowheads="1"/>
          </p:cNvSpPr>
          <p:nvPr userDrawn="1"/>
        </p:nvSpPr>
        <p:spPr bwMode="auto">
          <a:xfrm>
            <a:off x="0" y="6553200"/>
            <a:ext cx="12192000" cy="306388"/>
          </a:xfrm>
          <a:prstGeom prst="rect">
            <a:avLst/>
          </a:prstGeom>
          <a:solidFill>
            <a:srgbClr val="1D208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4" name="AC Banner"/>
          <p:cNvSpPr>
            <a:spLocks noChangeArrowheads="1"/>
          </p:cNvSpPr>
          <p:nvPr userDrawn="1"/>
        </p:nvSpPr>
        <p:spPr bwMode="auto">
          <a:xfrm>
            <a:off x="0" y="1"/>
            <a:ext cx="12192000" cy="620713"/>
          </a:xfrm>
          <a:prstGeom prst="rect">
            <a:avLst/>
          </a:prstGeom>
          <a:solidFill>
            <a:srgbClr val="1D208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latin typeface="Times New Roman" pitchFamily="18" charset="0"/>
            </a:endParaRPr>
          </a:p>
        </p:txBody>
      </p:sp>
      <p:sp>
        <p:nvSpPr>
          <p:cNvPr id="5" name="Line 5"/>
          <p:cNvSpPr>
            <a:spLocks noChangeShapeType="1"/>
          </p:cNvSpPr>
          <p:nvPr userDrawn="1"/>
        </p:nvSpPr>
        <p:spPr bwMode="gray">
          <a:xfrm>
            <a:off x="0" y="620713"/>
            <a:ext cx="12192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endParaRPr lang="ja-JP" altLang="en-US"/>
          </a:p>
        </p:txBody>
      </p:sp>
      <p:sp>
        <p:nvSpPr>
          <p:cNvPr id="6" name="Rectangle 10"/>
          <p:cNvSpPr>
            <a:spLocks noChangeArrowheads="1"/>
          </p:cNvSpPr>
          <p:nvPr userDrawn="1"/>
        </p:nvSpPr>
        <p:spPr bwMode="auto">
          <a:xfrm>
            <a:off x="0" y="519520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Rectangle 10"/>
          <p:cNvSpPr>
            <a:spLocks noChangeArrowheads="1"/>
          </p:cNvSpPr>
          <p:nvPr userDrawn="1"/>
        </p:nvSpPr>
        <p:spPr bwMode="auto">
          <a:xfrm>
            <a:off x="0" y="6369458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ー 5"/>
          <p:cNvSpPr txBox="1">
            <a:spLocks/>
          </p:cNvSpPr>
          <p:nvPr userDrawn="1"/>
        </p:nvSpPr>
        <p:spPr>
          <a:xfrm>
            <a:off x="5564555" y="6556376"/>
            <a:ext cx="6469185" cy="257175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000" b="1" kern="12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000" b="0" dirty="0">
                <a:solidFill>
                  <a:schemeClr val="bg1"/>
                </a:solidFill>
              </a:rPr>
              <a:t>Copyright © 2015-2016 </a:t>
            </a:r>
            <a:r>
              <a:rPr lang="ja-JP" altLang="en-US" sz="1000" b="0" dirty="0">
                <a:solidFill>
                  <a:schemeClr val="bg1"/>
                </a:solidFill>
              </a:rPr>
              <a:t>企画書・提案書テンプレートの作り方 </a:t>
            </a:r>
            <a:r>
              <a:rPr lang="en-US" altLang="ja-JP" sz="1000" b="0" dirty="0">
                <a:solidFill>
                  <a:schemeClr val="bg1"/>
                </a:solidFill>
              </a:rPr>
              <a:t>All Rights Reserved.</a:t>
            </a:r>
            <a:endParaRPr lang="ja-JP" altLang="en-US" sz="1000" dirty="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9" name="フッター プレースホルダー 3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794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補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1"/>
            <a:ext cx="12192000" cy="657225"/>
          </a:xfrm>
          <a:prstGeom prst="roundRect">
            <a:avLst>
              <a:gd name="adj" fmla="val 0"/>
            </a:avLst>
          </a:prstGeom>
          <a:solidFill>
            <a:schemeClr val="tx1">
              <a:alpha val="7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0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211AA5A4-F4B6-44E5-9FDB-688FDEFE2E8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  <p:sp>
        <p:nvSpPr>
          <p:cNvPr id="5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41708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補足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>
            <a:spLocks noChangeArrowheads="1"/>
          </p:cNvSpPr>
          <p:nvPr userDrawn="1"/>
        </p:nvSpPr>
        <p:spPr bwMode="auto">
          <a:xfrm>
            <a:off x="3908" y="0"/>
            <a:ext cx="12188092" cy="147638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4" name="AutoShape 3"/>
          <p:cNvSpPr>
            <a:spLocks noChangeArrowheads="1"/>
          </p:cNvSpPr>
          <p:nvPr userDrawn="1"/>
        </p:nvSpPr>
        <p:spPr bwMode="auto">
          <a:xfrm rot="16200000">
            <a:off x="-3341138" y="3351884"/>
            <a:ext cx="6865938" cy="187570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5" name="AutoShape 3"/>
          <p:cNvSpPr>
            <a:spLocks noChangeArrowheads="1"/>
          </p:cNvSpPr>
          <p:nvPr userDrawn="1"/>
        </p:nvSpPr>
        <p:spPr bwMode="auto">
          <a:xfrm>
            <a:off x="-1955" y="6729414"/>
            <a:ext cx="12188094" cy="149225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6" name="AutoShape 3"/>
          <p:cNvSpPr>
            <a:spLocks noChangeArrowheads="1"/>
          </p:cNvSpPr>
          <p:nvPr userDrawn="1"/>
        </p:nvSpPr>
        <p:spPr bwMode="auto">
          <a:xfrm rot="16200000">
            <a:off x="8665247" y="3347123"/>
            <a:ext cx="6865937" cy="187569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7" name="正方形/長方形 6"/>
          <p:cNvSpPr>
            <a:spLocks noChangeArrowheads="1"/>
          </p:cNvSpPr>
          <p:nvPr userDrawn="1"/>
        </p:nvSpPr>
        <p:spPr bwMode="auto">
          <a:xfrm>
            <a:off x="185617" y="3278481"/>
            <a:ext cx="11818815" cy="320088"/>
          </a:xfrm>
          <a:prstGeom prst="rect">
            <a:avLst/>
          </a:prstGeom>
          <a:noFill/>
          <a:ln w="63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692696"/>
            <a:ext cx="11521280" cy="396044"/>
          </a:xfrm>
        </p:spPr>
        <p:txBody>
          <a:bodyPr/>
          <a:lstStyle>
            <a:lvl1pPr algn="ctr">
              <a:defRPr b="1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8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>
              <a:alpha val="8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42113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留意事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4" name="AutoShape 3"/>
          <p:cNvSpPr>
            <a:spLocks noChangeArrowheads="1"/>
          </p:cNvSpPr>
          <p:nvPr userDrawn="1"/>
        </p:nvSpPr>
        <p:spPr bwMode="auto">
          <a:xfrm>
            <a:off x="1000369" y="620713"/>
            <a:ext cx="10191262" cy="5688012"/>
          </a:xfrm>
          <a:prstGeom prst="roundRect">
            <a:avLst>
              <a:gd name="adj" fmla="val 1569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lIns="288000" tIns="540000" rIns="288000" bIns="18000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buFont typeface="Wingdings" pitchFamily="2" charset="2"/>
              <a:buNone/>
              <a:defRPr/>
            </a:pPr>
            <a:endParaRPr lang="en-US" altLang="ja-JP" sz="160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00369" y="908720"/>
            <a:ext cx="10191262" cy="396044"/>
          </a:xfrm>
        </p:spPr>
        <p:txBody>
          <a:bodyPr/>
          <a:lstStyle>
            <a:lvl1pPr algn="ctr">
              <a:defRPr b="1">
                <a:solidFill>
                  <a:schemeClr val="accent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9830980E-8ECC-46EB-9D9E-7BC5D99DAA3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23137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ベース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5C9EB77D-FBFB-4603-9E08-C919AAB262C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13387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336062" y="152401"/>
            <a:ext cx="1151987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113324" y="6575426"/>
            <a:ext cx="779585" cy="201613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2" r:id="rId1"/>
    <p:sldLayoutId id="2147483933" r:id="rId2"/>
    <p:sldLayoutId id="2147483934" r:id="rId3"/>
    <p:sldLayoutId id="2147483935" r:id="rId4"/>
    <p:sldLayoutId id="2147483936" r:id="rId5"/>
    <p:sldLayoutId id="2147483937" r:id="rId6"/>
    <p:sldLayoutId id="2147483938" r:id="rId7"/>
    <p:sldLayoutId id="2147483939" r:id="rId8"/>
    <p:sldLayoutId id="2147483940" r:id="rId9"/>
    <p:sldLayoutId id="2147483941" r:id="rId10"/>
    <p:sldLayoutId id="2147483942" r:id="rId11"/>
    <p:sldLayoutId id="2147483943" r:id="rId12"/>
    <p:sldLayoutId id="2147483944" r:id="rId1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2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棒グラフ</a:t>
            </a:r>
          </a:p>
        </p:txBody>
      </p:sp>
      <p:graphicFrame>
        <p:nvGraphicFramePr>
          <p:cNvPr id="2" name="グラフ 1"/>
          <p:cNvGraphicFramePr/>
          <p:nvPr>
            <p:extLst>
              <p:ext uri="{D42A27DB-BD31-4B8C-83A1-F6EECF244321}">
                <p14:modId xmlns:p14="http://schemas.microsoft.com/office/powerpoint/2010/main" val="3692940078"/>
              </p:ext>
            </p:extLst>
          </p:nvPr>
        </p:nvGraphicFramePr>
        <p:xfrm>
          <a:off x="1811524" y="728700"/>
          <a:ext cx="8136904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PowerPoint Design">
  <a:themeElements>
    <a:clrScheme name="PowerPoint Design">
      <a:dk1>
        <a:srgbClr val="4D4D4D"/>
      </a:dk1>
      <a:lt1>
        <a:srgbClr val="FFFFFF"/>
      </a:lt1>
      <a:dk2>
        <a:srgbClr val="0071BC"/>
      </a:dk2>
      <a:lt2>
        <a:srgbClr val="EAEAEA"/>
      </a:lt2>
      <a:accent1>
        <a:srgbClr val="E2F1FA"/>
      </a:accent1>
      <a:accent2>
        <a:srgbClr val="FF5050"/>
      </a:accent2>
      <a:accent3>
        <a:srgbClr val="FFE5E5"/>
      </a:accent3>
      <a:accent4>
        <a:srgbClr val="FFFFFF"/>
      </a:accent4>
      <a:accent5>
        <a:srgbClr val="FFFFFF"/>
      </a:accent5>
      <a:accent6>
        <a:srgbClr val="000000"/>
      </a:accent6>
      <a:hlink>
        <a:srgbClr val="FFFFFF"/>
      </a:hlink>
      <a:folHlink>
        <a:srgbClr val="FFFFFF"/>
      </a:folHlink>
    </a:clrScheme>
    <a:fontScheme name="メイリオ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round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lIns="0" tIns="0" rIns="0" bIns="0">
        <a:spAutoFit/>
      </a:bodyPr>
      <a:lstStyle>
        <a:defPPr algn="just">
          <a:lnSpc>
            <a:spcPct val="140000"/>
          </a:lnSpc>
          <a:spcBef>
            <a:spcPct val="0"/>
          </a:spcBef>
          <a:spcAft>
            <a:spcPts val="600"/>
          </a:spcAft>
          <a:defRPr sz="1600" dirty="0">
            <a:solidFill>
              <a:srgbClr val="4D4D4D"/>
            </a:solidFill>
            <a:latin typeface="メイリオ" pitchFamily="50" charset="-128"/>
            <a:ea typeface="メイリオ" pitchFamily="50" charset="-128"/>
            <a:cs typeface="メイリオ" pitchFamily="50" charset="-128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</Words>
  <Application>Microsoft Office PowerPoint</Application>
  <PresentationFormat>ユーザー設定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Arial</vt:lpstr>
      <vt:lpstr>Calibri</vt:lpstr>
      <vt:lpstr>Times New Roman</vt:lpstr>
      <vt:lpstr>Wingdings</vt:lpstr>
      <vt:lpstr>PowerPoint Design</vt:lpstr>
      <vt:lpstr>棒グラフ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2016-05-25T06:39:55Z</dcterms:created>
  <dcterms:modified xsi:type="dcterms:W3CDTF">2026-03-20T21:59:32Z</dcterms:modified>
</cp:coreProperties>
</file>