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088"/>
    <a:srgbClr val="FFFFFF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8" d="100"/>
          <a:sy n="108" d="100"/>
        </p:scale>
        <p:origin x="1374" y="96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C05221A-3CBF-4E40-82E2-02A4C0D305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D7AA12C-84CA-41C9-B0DE-578E5C6C6E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2F5F622-4A4E-4A33-B7F6-3F67DBD2C511}" type="datetimeFigureOut">
              <a:rPr lang="ja-JP" altLang="en-US"/>
              <a:pPr>
                <a:defRPr/>
              </a:pPr>
              <a:t>2020/12/13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A80075E-77F7-4170-A2F7-2BB74573DA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E7C296-57A8-4690-80C7-6059D8EF18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6DD094A-45E7-4A0A-ABA3-2B63001A0A5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65217D6-53BB-4B5A-B740-3FFFB361D0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21046BC-3382-4B90-A339-3162BBDF572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7B2316C-7556-4D89-A934-84E6A360D3BB}" type="datetimeFigureOut">
              <a:rPr lang="ja-JP" altLang="en-US"/>
              <a:pPr>
                <a:defRPr/>
              </a:pPr>
              <a:t>2020/12/13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91F4C6B-22CD-4D40-8E22-D7D4840C08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640EFE41-0AB2-49DA-A73E-FA71B1176B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E39852-4996-47D5-8AD3-FBB3FC02452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403B66-9C8A-4AD1-ADF8-C02580D82D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4E50FCAF-4AEE-4C24-81D8-4115806C7D4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>
            <a:extLst>
              <a:ext uri="{FF2B5EF4-FFF2-40B4-BE49-F238E27FC236}">
                <a16:creationId xmlns:a16="http://schemas.microsoft.com/office/drawing/2014/main" id="{F1A00686-AD2E-4E0B-AE22-F2A140AB41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080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1F8FD093-B72D-4A91-9610-79A5C36EF8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4E9F9E8C-4FA9-4F9A-8666-1D1BE12B98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1B42AD00-C3F9-4664-87D4-928583E87E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3CDE96F5-705D-4A72-AA0C-65A5F7D0FC7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494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770E213C-E62D-4E04-901D-326327C39F4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93F81FF2-10B4-401A-887F-C28ED8C1BE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5FF2F4D-94DD-4C86-A12D-CE29355192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13A1831C-0E41-4CE5-9938-0CE3C1E51BD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7455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5327F462-D507-4D49-B36A-D01DF04B3FC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D1B9FA1E-1A43-411D-8DE6-7563073A82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C514F6DD-0FE4-4734-BA65-DC08BAA156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F97D0F99-A94F-48C3-ABC3-BFB28A18631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250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3008101D-C944-4CBD-81E3-798612B3E8BE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00E3EF51-7CFC-4D1D-AEB4-A3BD3F2AA6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E7FBCB5B-CACA-45DD-BF2F-6BA0EBCCDD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3662EFC6-9FAD-4E37-8DFB-D75098100D3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629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12302B8B-99F7-4D4E-9D3C-BE85BAF323A7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BF23B01-2D09-4A1A-A3BA-3B0911C436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fld id="{C84D56BD-6D59-45AD-A3A4-4677765983DC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A2AD9B0D-B0EC-4797-9181-CB56FB018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400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0CFCA857-EAE7-4C1D-B85D-4C258D6C9E4D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632EC32C-D248-4ED0-B1B4-547024F7F5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BCC1D38-7678-45E7-91A5-52CFE3A28C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35D1B31B-F616-4790-8FD8-8A48A58CA96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542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1EB59BB9-2523-443C-895E-D2B06F7EA2C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2D4CB004-4E79-4573-8109-BB4C73F805CB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DB9FC14F-467E-42A7-AA94-FC72C9DE0F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72E738-D88E-47AE-9729-6F94B2BBA7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EF95448D-2E6C-4626-BC81-734CFBED0E2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113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>
            <a:extLst>
              <a:ext uri="{FF2B5EF4-FFF2-40B4-BE49-F238E27FC236}">
                <a16:creationId xmlns:a16="http://schemas.microsoft.com/office/drawing/2014/main" id="{4615BF49-40EA-4FD4-8E4A-A4F92AD2E6C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>
            <a:extLst>
              <a:ext uri="{FF2B5EF4-FFF2-40B4-BE49-F238E27FC236}">
                <a16:creationId xmlns:a16="http://schemas.microsoft.com/office/drawing/2014/main" id="{F0724AF1-6CE3-4D05-A010-D2C3AA12C88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A50D2755-5F1F-4C6C-911E-A76664A74BAB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4387F36-4A8B-4684-BB46-85936E27B6F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E022B113-B271-4C03-BA71-D4F065F1A7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85230E73-B7AE-479B-88D8-9A607FD42803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フッター プレースホルダー 3">
            <a:extLst>
              <a:ext uri="{FF2B5EF4-FFF2-40B4-BE49-F238E27FC236}">
                <a16:creationId xmlns:a16="http://schemas.microsoft.com/office/drawing/2014/main" id="{9936C920-7935-4A6D-AF3C-A33F209593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664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7CCB29A7-D253-4AB5-99A5-01B1803D46D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1CD35A6D-738D-44E2-BAD0-39A5B603DF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B12EF54F-467B-4017-835F-C514E1505E7F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3">
            <a:extLst>
              <a:ext uri="{FF2B5EF4-FFF2-40B4-BE49-F238E27FC236}">
                <a16:creationId xmlns:a16="http://schemas.microsoft.com/office/drawing/2014/main" id="{11789343-D541-48DB-B8C7-FE198A1E8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357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A70D9737-913D-4A4A-9C33-FC9BE9C8514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C683F49C-FFFC-4C7D-BD98-E6C1CBF2A088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A67DDA60-7E7E-42CF-90DE-6D2EB756CE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18763CAD-1FFF-4101-BFB4-224663CC59EF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08DDB4C-0505-49B1-ABFE-43F572625C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F67C3101-F073-44F2-949F-7A9CF1410D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285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0D4F79BC-EC1A-4F0E-917D-533CC0D830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65DB9817-4A3C-4458-965E-0A4F966E21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1C4696B8-E2E1-49E4-A579-F142F57B66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C7AA37-B89D-4A5A-9CC3-E918C36492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fld id="{F4D1E80C-F50E-49AA-A59B-E50FAC4F8A3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360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5AB242F-2579-4EA8-AD43-60CF3C5684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10D3E28-81FF-4BB5-9D9F-149B04F856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2BC4A437-1996-445F-98D7-7F186FB2022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98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42194462-63FC-439B-8C0B-F14E6F859C9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50B2B308-EA2E-485E-86E2-137B5E8A09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  <p:sldLayoutId id="2147483866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E715D459-EEB4-4E04-88F9-95AEB77C6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SWOT</a:t>
            </a:r>
            <a:r>
              <a:rPr lang="ja-JP" altLang="en-US"/>
              <a:t>分析</a:t>
            </a:r>
          </a:p>
        </p:txBody>
      </p:sp>
      <p:sp>
        <p:nvSpPr>
          <p:cNvPr id="17411" name="Text Box 4">
            <a:extLst>
              <a:ext uri="{FF2B5EF4-FFF2-40B4-BE49-F238E27FC236}">
                <a16:creationId xmlns:a16="http://schemas.microsoft.com/office/drawing/2014/main" id="{DB745B24-C4D5-4A9D-BC52-BBAC72EC2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8" y="908050"/>
            <a:ext cx="9177337" cy="847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2000" rIns="0" bIns="0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ja-JP" altLang="ja-JP" sz="1400">
              <a:solidFill>
                <a:srgbClr val="000000"/>
              </a:solidFill>
              <a:ea typeface="メイリオ" panose="020B0604030504040204" pitchFamily="50" charset="-128"/>
            </a:endParaRPr>
          </a:p>
        </p:txBody>
      </p:sp>
      <p:sp>
        <p:nvSpPr>
          <p:cNvPr id="17412" name="Text Box 38">
            <a:extLst>
              <a:ext uri="{FF2B5EF4-FFF2-40B4-BE49-F238E27FC236}">
                <a16:creationId xmlns:a16="http://schemas.microsoft.com/office/drawing/2014/main" id="{8117608F-AB25-4794-A6F1-46171555A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138" y="4416425"/>
            <a:ext cx="2879725" cy="18002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/>
              <a:t>目標達成の外的貢献を記入</a:t>
            </a:r>
          </a:p>
        </p:txBody>
      </p:sp>
      <p:sp>
        <p:nvSpPr>
          <p:cNvPr id="17413" name="Text Box 34">
            <a:extLst>
              <a:ext uri="{FF2B5EF4-FFF2-40B4-BE49-F238E27FC236}">
                <a16:creationId xmlns:a16="http://schemas.microsoft.com/office/drawing/2014/main" id="{A24868C4-C35A-4E4A-AF43-83596A43D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9113" y="4416425"/>
            <a:ext cx="539750" cy="539750"/>
          </a:xfrm>
          <a:prstGeom prst="rect">
            <a:avLst/>
          </a:prstGeom>
          <a:solidFill>
            <a:srgbClr val="000066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b="1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7414" name="Text Box 37">
            <a:extLst>
              <a:ext uri="{FF2B5EF4-FFF2-40B4-BE49-F238E27FC236}">
                <a16:creationId xmlns:a16="http://schemas.microsoft.com/office/drawing/2014/main" id="{8C59ACB9-A35E-4D83-AE47-0945DA834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138" y="2582863"/>
            <a:ext cx="2879725" cy="18002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/>
              <a:t>目標達成の内的貢献を記入</a:t>
            </a:r>
          </a:p>
        </p:txBody>
      </p:sp>
      <p:sp>
        <p:nvSpPr>
          <p:cNvPr id="17415" name="Text Box 19">
            <a:extLst>
              <a:ext uri="{FF2B5EF4-FFF2-40B4-BE49-F238E27FC236}">
                <a16:creationId xmlns:a16="http://schemas.microsoft.com/office/drawing/2014/main" id="{6EBC0A2A-05EA-4831-A1E7-9DEA987A0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9113" y="3843338"/>
            <a:ext cx="539750" cy="539750"/>
          </a:xfrm>
          <a:prstGeom prst="rect">
            <a:avLst/>
          </a:prstGeom>
          <a:solidFill>
            <a:srgbClr val="000066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b="1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7416" name="Text Box 40">
            <a:extLst>
              <a:ext uri="{FF2B5EF4-FFF2-40B4-BE49-F238E27FC236}">
                <a16:creationId xmlns:a16="http://schemas.microsoft.com/office/drawing/2014/main" id="{A7773C2C-906A-41E5-8F33-87E172B37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550" y="2582863"/>
            <a:ext cx="2879725" cy="18002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/>
              <a:t>目標達成の内的障害を記入</a:t>
            </a:r>
          </a:p>
        </p:txBody>
      </p:sp>
      <p:sp>
        <p:nvSpPr>
          <p:cNvPr id="17417" name="Text Box 33">
            <a:extLst>
              <a:ext uri="{FF2B5EF4-FFF2-40B4-BE49-F238E27FC236}">
                <a16:creationId xmlns:a16="http://schemas.microsoft.com/office/drawing/2014/main" id="{5C84B849-0DA2-461C-A9A7-F53C4E2EF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550" y="3843338"/>
            <a:ext cx="539750" cy="539750"/>
          </a:xfrm>
          <a:prstGeom prst="rect">
            <a:avLst/>
          </a:prstGeom>
          <a:solidFill>
            <a:srgbClr val="000066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b="1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7418" name="Text Box 39">
            <a:extLst>
              <a:ext uri="{FF2B5EF4-FFF2-40B4-BE49-F238E27FC236}">
                <a16:creationId xmlns:a16="http://schemas.microsoft.com/office/drawing/2014/main" id="{562FC128-C26C-4C50-B482-342EC137E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550" y="4416425"/>
            <a:ext cx="2879725" cy="18002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/>
              <a:t>目標達成の外的障害を記入</a:t>
            </a:r>
          </a:p>
        </p:txBody>
      </p:sp>
      <p:sp>
        <p:nvSpPr>
          <p:cNvPr id="17419" name="Text Box 35">
            <a:extLst>
              <a:ext uri="{FF2B5EF4-FFF2-40B4-BE49-F238E27FC236}">
                <a16:creationId xmlns:a16="http://schemas.microsoft.com/office/drawing/2014/main" id="{FAECDD2B-EEC7-43C4-A3FE-9A169EA29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550" y="4416425"/>
            <a:ext cx="539750" cy="539750"/>
          </a:xfrm>
          <a:prstGeom prst="rect">
            <a:avLst/>
          </a:prstGeom>
          <a:solidFill>
            <a:srgbClr val="000066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b="1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7420" name="Text Box 47">
            <a:extLst>
              <a:ext uri="{FF2B5EF4-FFF2-40B4-BE49-F238E27FC236}">
                <a16:creationId xmlns:a16="http://schemas.microsoft.com/office/drawing/2014/main" id="{26152EE5-6955-4547-9B28-0858C0646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138" y="2009775"/>
            <a:ext cx="2879725" cy="539750"/>
          </a:xfrm>
          <a:prstGeom prst="rect">
            <a:avLst/>
          </a:prstGeom>
          <a:solidFill>
            <a:srgbClr val="000066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b="1">
                <a:solidFill>
                  <a:schemeClr val="bg1"/>
                </a:solidFill>
              </a:rPr>
              <a:t>プラス要因</a:t>
            </a:r>
          </a:p>
        </p:txBody>
      </p:sp>
      <p:sp>
        <p:nvSpPr>
          <p:cNvPr id="17421" name="Text Box 48">
            <a:extLst>
              <a:ext uri="{FF2B5EF4-FFF2-40B4-BE49-F238E27FC236}">
                <a16:creationId xmlns:a16="http://schemas.microsoft.com/office/drawing/2014/main" id="{4167956D-0497-4404-9C67-2741DF7BB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550" y="2016125"/>
            <a:ext cx="2879725" cy="539750"/>
          </a:xfrm>
          <a:prstGeom prst="rect">
            <a:avLst/>
          </a:prstGeom>
          <a:solidFill>
            <a:srgbClr val="000066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b="1">
                <a:solidFill>
                  <a:schemeClr val="bg1"/>
                </a:solidFill>
              </a:rPr>
              <a:t>マイナス要因</a:t>
            </a:r>
          </a:p>
        </p:txBody>
      </p:sp>
      <p:sp>
        <p:nvSpPr>
          <p:cNvPr id="17422" name="Text Box 49">
            <a:extLst>
              <a:ext uri="{FF2B5EF4-FFF2-40B4-BE49-F238E27FC236}">
                <a16:creationId xmlns:a16="http://schemas.microsoft.com/office/drawing/2014/main" id="{0DF254BD-1B5F-4A4B-9083-85ED5D154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6525" y="2582863"/>
            <a:ext cx="539750" cy="1800225"/>
          </a:xfrm>
          <a:prstGeom prst="rect">
            <a:avLst/>
          </a:prstGeom>
          <a:solidFill>
            <a:srgbClr val="000066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b="1">
                <a:solidFill>
                  <a:schemeClr val="bg1"/>
                </a:solidFill>
              </a:rPr>
              <a:t>内部環境</a:t>
            </a:r>
          </a:p>
        </p:txBody>
      </p:sp>
      <p:sp>
        <p:nvSpPr>
          <p:cNvPr id="17423" name="Text Box 50">
            <a:extLst>
              <a:ext uri="{FF2B5EF4-FFF2-40B4-BE49-F238E27FC236}">
                <a16:creationId xmlns:a16="http://schemas.microsoft.com/office/drawing/2014/main" id="{3246C9F9-83F8-47EC-B392-B66A72161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6525" y="4416425"/>
            <a:ext cx="539750" cy="1800225"/>
          </a:xfrm>
          <a:prstGeom prst="rect">
            <a:avLst/>
          </a:prstGeom>
          <a:solidFill>
            <a:srgbClr val="000066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b="1">
                <a:solidFill>
                  <a:schemeClr val="bg1"/>
                </a:solidFill>
              </a:rPr>
              <a:t>外部環境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ＭＳ Ｐゴシック</vt:lpstr>
      <vt:lpstr>Arial</vt:lpstr>
      <vt:lpstr>Calibri</vt:lpstr>
      <vt:lpstr>Times New Roman</vt:lpstr>
      <vt:lpstr>Wingdings</vt:lpstr>
      <vt:lpstr>PowerPoint Design</vt:lpstr>
      <vt:lpstr>SWOT分析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2020-12-13T01:49:05Z</dcterms:modified>
</cp:coreProperties>
</file>