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removePersonalInfoOnSave="1" saveSubsetFonts="1" autoCompressPictures="0">
  <p:sldMasterIdLst>
    <p:sldMasterId id="2147483658" r:id="rId1"/>
  </p:sldMasterIdLst>
  <p:notesMasterIdLst>
    <p:notesMasterId r:id="rId3"/>
  </p:notesMasterIdLst>
  <p:handoutMasterIdLst>
    <p:handoutMasterId r:id="rId4"/>
  </p:handoutMasterIdLst>
  <p:sldIdLst>
    <p:sldId id="507" r:id="rId2"/>
  </p:sldIdLst>
  <p:sldSz cx="9906000" cy="6858000" type="A4"/>
  <p:notesSz cx="6858000" cy="9144000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メイリオ" panose="020B0604030504040204" pitchFamily="50" charset="-128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メイリオ" panose="020B0604030504040204" pitchFamily="50" charset="-128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メイリオ" panose="020B0604030504040204" pitchFamily="50" charset="-128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メイリオ" panose="020B0604030504040204" pitchFamily="50" charset="-128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メイリオ" panose="020B0604030504040204" pitchFamily="50" charset="-128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メイリオ" panose="020B0604030504040204" pitchFamily="50" charset="-128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メイリオ" panose="020B0604030504040204" pitchFamily="50" charset="-128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メイリオ" panose="020B0604030504040204" pitchFamily="50" charset="-128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メイリオ" panose="020B0604030504040204" pitchFamily="50" charset="-128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1185">
          <p15:clr>
            <a:srgbClr val="A4A3A4"/>
          </p15:clr>
        </p15:guide>
        <p15:guide id="3" orient="horz" pos="3135">
          <p15:clr>
            <a:srgbClr val="A4A3A4"/>
          </p15:clr>
        </p15:guide>
        <p15:guide id="4" orient="horz" pos="3974">
          <p15:clr>
            <a:srgbClr val="A4A3A4"/>
          </p15:clr>
        </p15:guide>
        <p15:guide id="5" orient="horz" pos="391">
          <p15:clr>
            <a:srgbClr val="A4A3A4"/>
          </p15:clr>
        </p15:guide>
        <p15:guide id="6" pos="512">
          <p15:clr>
            <a:srgbClr val="A4A3A4"/>
          </p15:clr>
        </p15:guide>
        <p15:guide id="7" pos="5728">
          <p15:clr>
            <a:srgbClr val="A4A3A4"/>
          </p15:clr>
        </p15:guide>
        <p15:guide id="8" pos="3120">
          <p15:clr>
            <a:srgbClr val="A4A3A4"/>
          </p15:clr>
        </p15:guide>
        <p15:guide id="9" pos="2145">
          <p15:clr>
            <a:srgbClr val="A4A3A4"/>
          </p15:clr>
        </p15:guide>
        <p15:guide id="10" pos="409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EE0"/>
    <a:srgbClr val="DE6641"/>
    <a:srgbClr val="9FD9F6"/>
    <a:srgbClr val="F5B090"/>
    <a:srgbClr val="FCD7A1"/>
    <a:srgbClr val="54C3F1"/>
    <a:srgbClr val="F9C270"/>
    <a:srgbClr val="C1DB81"/>
    <a:srgbClr val="69BD83"/>
    <a:srgbClr val="FFF6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42" autoAdjust="0"/>
    <p:restoredTop sz="94687" autoAdjust="0"/>
  </p:normalViewPr>
  <p:slideViewPr>
    <p:cSldViewPr>
      <p:cViewPr varScale="1">
        <p:scale>
          <a:sx n="105" d="100"/>
          <a:sy n="105" d="100"/>
        </p:scale>
        <p:origin x="1470" y="114"/>
      </p:cViewPr>
      <p:guideLst>
        <p:guide orient="horz" pos="2160"/>
        <p:guide orient="horz" pos="1185"/>
        <p:guide orient="horz" pos="3135"/>
        <p:guide orient="horz" pos="3974"/>
        <p:guide orient="horz" pos="391"/>
        <p:guide pos="512"/>
        <p:guide pos="5728"/>
        <p:guide pos="3120"/>
        <p:guide pos="2145"/>
        <p:guide pos="409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7" d="100"/>
          <a:sy n="97" d="100"/>
        </p:scale>
        <p:origin x="-3654" y="-108"/>
      </p:cViewPr>
      <p:guideLst>
        <p:guide orient="horz" pos="2880"/>
        <p:guide pos="2160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5BD63456-4CC7-47F3-B2F6-9F7B3693CE0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FFC7681-E2F5-43E9-A5BD-942A13648CA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FAAEFB8F-27E0-4920-85B1-B6E73EAF58D3}" type="datetimeFigureOut">
              <a:rPr lang="ja-JP" altLang="en-US"/>
              <a:pPr>
                <a:defRPr/>
              </a:pPr>
              <a:t>2020/11/2</a:t>
            </a:fld>
            <a:endParaRPr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C0727456-2ADF-4145-BFFD-B45615F9E64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6C22B27E-ED78-490D-B066-487202511B1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4D3A4ECB-0813-43E7-B0D7-C94A9A4CC62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5FDD99AC-C665-482E-91D1-9556AF4463A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7C46E440-839F-477F-BCEF-FEB71312A913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D9146A2E-BC6F-4755-9692-96BE510B33D9}" type="datetimeFigureOut">
              <a:rPr lang="ja-JP" altLang="en-US"/>
              <a:pPr>
                <a:defRPr/>
              </a:pPr>
              <a:t>2020/11/2</a:t>
            </a:fld>
            <a:endParaRPr lang="ja-JP" altLang="en-US"/>
          </a:p>
        </p:txBody>
      </p:sp>
      <p:sp>
        <p:nvSpPr>
          <p:cNvPr id="4" name="スライド イメージ プレースホルダー 3">
            <a:extLst>
              <a:ext uri="{FF2B5EF4-FFF2-40B4-BE49-F238E27FC236}">
                <a16:creationId xmlns:a16="http://schemas.microsoft.com/office/drawing/2014/main" id="{5610A7DA-027D-4473-958E-95AA9884E40A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ー 4">
            <a:extLst>
              <a:ext uri="{FF2B5EF4-FFF2-40B4-BE49-F238E27FC236}">
                <a16:creationId xmlns:a16="http://schemas.microsoft.com/office/drawing/2014/main" id="{300F1D42-593A-42E8-B6E2-B1B06B489D6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BB66FB7-2BF2-4D69-B60D-2EC6952F6BD0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6E60DDE-18C2-47AC-B7A3-FD02DF6CFD5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ECDFB76D-EE05-436F-AC95-DA19FD44841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1"/>
          <p:cNvSpPr>
            <a:spLocks noGrp="1"/>
          </p:cNvSpPr>
          <p:nvPr>
            <p:ph type="ctrTitle"/>
          </p:nvPr>
        </p:nvSpPr>
        <p:spPr>
          <a:xfrm>
            <a:off x="812800" y="1880828"/>
            <a:ext cx="8280400" cy="1008062"/>
          </a:xfrm>
        </p:spPr>
        <p:txBody>
          <a:bodyPr anchor="t"/>
          <a:lstStyle>
            <a:lvl1pPr algn="ctr">
              <a:lnSpc>
                <a:spcPct val="120000"/>
              </a:lnSpc>
              <a:defRPr sz="3600" b="1">
                <a:solidFill>
                  <a:schemeClr val="tx1"/>
                </a:solidFill>
              </a:defRPr>
            </a:lvl1pPr>
          </a:lstStyle>
          <a:p>
            <a:endParaRPr lang="ja-JP" altLang="en-US" dirty="0"/>
          </a:p>
        </p:txBody>
      </p:sp>
      <p:sp>
        <p:nvSpPr>
          <p:cNvPr id="3" name="フッター プレースホルダー 3">
            <a:extLst>
              <a:ext uri="{FF2B5EF4-FFF2-40B4-BE49-F238E27FC236}">
                <a16:creationId xmlns:a16="http://schemas.microsoft.com/office/drawing/2014/main" id="{B3D3E91A-9B73-4DE9-99A8-90F1809638A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solidFill>
            <a:schemeClr val="bg2"/>
          </a:solidFill>
        </p:spPr>
        <p:txBody>
          <a:bodyPr/>
          <a:lstStyle>
            <a:lvl1pPr algn="ctr">
              <a:lnSpc>
                <a:spcPct val="120000"/>
              </a:lnSpc>
              <a:defRPr sz="80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pPr>
              <a:defRPr/>
            </a:pPr>
            <a:r>
              <a:rPr lang="en-US" altLang="ja-JP"/>
              <a:t>#XXXXXX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01259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ブランク（メインカラー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角丸四角形 3">
            <a:extLst>
              <a:ext uri="{FF2B5EF4-FFF2-40B4-BE49-F238E27FC236}">
                <a16:creationId xmlns:a16="http://schemas.microsoft.com/office/drawing/2014/main" id="{3E0D872F-52DD-42C5-AF1D-FCACB54CDA0D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9906000" cy="6858000"/>
          </a:xfrm>
          <a:prstGeom prst="roundRect">
            <a:avLst>
              <a:gd name="adj" fmla="val 0"/>
            </a:avLst>
          </a:prstGeom>
          <a:solidFill>
            <a:schemeClr val="tx2"/>
          </a:solidFill>
          <a:ln>
            <a:noFill/>
          </a:ln>
        </p:spPr>
        <p:txBody>
          <a:bodyPr lIns="0" tIns="0" rIns="0" bIns="0" anchor="ctr">
            <a:spAutoFit/>
          </a:bodyPr>
          <a:lstStyle>
            <a:lvl1pPr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9pPr>
          </a:lstStyle>
          <a:p>
            <a:pPr algn="just" eaLnBrk="1" hangingPunct="1">
              <a:lnSpc>
                <a:spcPct val="140000"/>
              </a:lnSpc>
              <a:spcAft>
                <a:spcPts val="600"/>
              </a:spcAft>
              <a:defRPr/>
            </a:pPr>
            <a:endParaRPr lang="ja-JP" altLang="en-US" sz="1600">
              <a:solidFill>
                <a:srgbClr val="4D4D4D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 bwMode="white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ja-JP" altLang="en-US" dirty="0"/>
              <a:t>マスター タイトルの書式設定</a:t>
            </a:r>
          </a:p>
        </p:txBody>
      </p:sp>
      <p:sp>
        <p:nvSpPr>
          <p:cNvPr id="4" name="フッター プレースホルダー 2">
            <a:extLst>
              <a:ext uri="{FF2B5EF4-FFF2-40B4-BE49-F238E27FC236}">
                <a16:creationId xmlns:a16="http://schemas.microsoft.com/office/drawing/2014/main" id="{1FCC8EE3-5BEB-474A-89D5-2F742D48CCB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white">
          <a:solidFill>
            <a:schemeClr val="bg1">
              <a:alpha val="20000"/>
            </a:schemeClr>
          </a:solidFill>
        </p:spPr>
        <p:txBody>
          <a:bodyPr/>
          <a:lstStyle>
            <a:lvl1pPr algn="ctr">
              <a:lnSpc>
                <a:spcPct val="120000"/>
              </a:lnSpc>
              <a:defRPr sz="800">
                <a:solidFill>
                  <a:srgbClr val="FFFFFF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pPr>
              <a:defRPr/>
            </a:pPr>
            <a:r>
              <a:rPr lang="en-US" altLang="ja-JP"/>
              <a:t>#XXXXXX</a:t>
            </a:r>
            <a:endParaRPr lang="ja-JP" altLang="en-US" dirty="0"/>
          </a:p>
        </p:txBody>
      </p:sp>
      <p:sp>
        <p:nvSpPr>
          <p:cNvPr id="5" name="スライド番号プレースホルダー 5">
            <a:extLst>
              <a:ext uri="{FF2B5EF4-FFF2-40B4-BE49-F238E27FC236}">
                <a16:creationId xmlns:a16="http://schemas.microsoft.com/office/drawing/2014/main" id="{C4FCB995-CA55-460C-A231-DA24456DD53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white">
          <a:xfrm>
            <a:off x="7437438" y="6592888"/>
            <a:ext cx="2311400" cy="257175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000" b="1" smtClean="0">
                <a:solidFill>
                  <a:schemeClr val="bg1"/>
                </a:solidFill>
                <a:ea typeface="メイリオ" panose="020B0604030504040204" pitchFamily="50" charset="-128"/>
              </a:defRPr>
            </a:lvl1pPr>
          </a:lstStyle>
          <a:p>
            <a:pPr>
              <a:defRPr/>
            </a:pPr>
            <a:fld id="{C49998A3-E0FC-4D9C-BD0D-4A44557EE19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230924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ブランク（サブカラー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角丸四角形 3">
            <a:extLst>
              <a:ext uri="{FF2B5EF4-FFF2-40B4-BE49-F238E27FC236}">
                <a16:creationId xmlns:a16="http://schemas.microsoft.com/office/drawing/2014/main" id="{3CF78349-2E0E-485C-9CCF-C5A7CED91D8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9906000" cy="6858000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>
            <a:noFill/>
          </a:ln>
        </p:spPr>
        <p:txBody>
          <a:bodyPr lIns="0" tIns="0" rIns="0" bIns="0" anchor="ctr">
            <a:spAutoFit/>
          </a:bodyPr>
          <a:lstStyle>
            <a:lvl1pPr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9pPr>
          </a:lstStyle>
          <a:p>
            <a:pPr algn="just" eaLnBrk="1" hangingPunct="1">
              <a:lnSpc>
                <a:spcPct val="140000"/>
              </a:lnSpc>
              <a:spcAft>
                <a:spcPts val="600"/>
              </a:spcAft>
              <a:defRPr/>
            </a:pPr>
            <a:endParaRPr lang="ja-JP" altLang="en-US" sz="1600">
              <a:solidFill>
                <a:srgbClr val="4D4D4D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ja-JP" altLang="en-US" dirty="0"/>
              <a:t>マスター タイトルの書式設定</a:t>
            </a:r>
          </a:p>
        </p:txBody>
      </p:sp>
      <p:sp>
        <p:nvSpPr>
          <p:cNvPr id="4" name="フッター プレースホルダー 2">
            <a:extLst>
              <a:ext uri="{FF2B5EF4-FFF2-40B4-BE49-F238E27FC236}">
                <a16:creationId xmlns:a16="http://schemas.microsoft.com/office/drawing/2014/main" id="{EA9FDCC5-FB17-4531-B9D9-93AAE756A65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white">
          <a:solidFill>
            <a:schemeClr val="bg1"/>
          </a:solidFill>
        </p:spPr>
        <p:txBody>
          <a:bodyPr/>
          <a:lstStyle>
            <a:lvl1pPr algn="ctr">
              <a:lnSpc>
                <a:spcPct val="120000"/>
              </a:lnSpc>
              <a:defRPr sz="800">
                <a:solidFill>
                  <a:schemeClr val="tx2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pPr>
              <a:defRPr/>
            </a:pPr>
            <a:r>
              <a:rPr lang="en-US" altLang="ja-JP"/>
              <a:t>#XXXXXX</a:t>
            </a:r>
            <a:endParaRPr lang="ja-JP" altLang="en-US" dirty="0"/>
          </a:p>
        </p:txBody>
      </p:sp>
      <p:sp>
        <p:nvSpPr>
          <p:cNvPr id="5" name="スライド番号プレースホルダー 5">
            <a:extLst>
              <a:ext uri="{FF2B5EF4-FFF2-40B4-BE49-F238E27FC236}">
                <a16:creationId xmlns:a16="http://schemas.microsoft.com/office/drawing/2014/main" id="{63D0E40E-5249-4F4D-8B0B-D9CAEA67025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7437438" y="6592888"/>
            <a:ext cx="2311400" cy="257175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000" b="1" smtClean="0">
                <a:solidFill>
                  <a:schemeClr val="tx2"/>
                </a:solidFill>
                <a:ea typeface="メイリオ" panose="020B0604030504040204" pitchFamily="50" charset="-128"/>
              </a:defRPr>
            </a:lvl1pPr>
          </a:lstStyle>
          <a:p>
            <a:pPr>
              <a:defRPr/>
            </a:pPr>
            <a:fld id="{A78ED3D6-1D44-4463-8E01-D0D73989BBB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343257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ブランク（サブカラー#2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角丸四角形 3">
            <a:extLst>
              <a:ext uri="{FF2B5EF4-FFF2-40B4-BE49-F238E27FC236}">
                <a16:creationId xmlns:a16="http://schemas.microsoft.com/office/drawing/2014/main" id="{7E47DC40-FB08-4D37-AA1D-C8B271486C8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9906000" cy="6858000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>
            <a:noFill/>
          </a:ln>
        </p:spPr>
        <p:txBody>
          <a:bodyPr lIns="0" tIns="0" rIns="0" bIns="0" anchor="ctr">
            <a:spAutoFit/>
          </a:bodyPr>
          <a:lstStyle>
            <a:lvl1pPr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9pPr>
          </a:lstStyle>
          <a:p>
            <a:pPr algn="just" eaLnBrk="1" hangingPunct="1">
              <a:lnSpc>
                <a:spcPct val="140000"/>
              </a:lnSpc>
              <a:spcAft>
                <a:spcPts val="600"/>
              </a:spcAft>
              <a:defRPr/>
            </a:pPr>
            <a:endParaRPr lang="ja-JP" altLang="en-US" sz="1600">
              <a:solidFill>
                <a:srgbClr val="4D4D4D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ja-JP" altLang="en-US" dirty="0"/>
              <a:t>マスター タイトルの書式設定</a:t>
            </a:r>
          </a:p>
        </p:txBody>
      </p:sp>
      <p:sp>
        <p:nvSpPr>
          <p:cNvPr id="4" name="フッター プレースホルダー 2">
            <a:extLst>
              <a:ext uri="{FF2B5EF4-FFF2-40B4-BE49-F238E27FC236}">
                <a16:creationId xmlns:a16="http://schemas.microsoft.com/office/drawing/2014/main" id="{951C61C6-05B1-412D-BE1C-FE0369344B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white">
          <a:solidFill>
            <a:schemeClr val="bg1"/>
          </a:solidFill>
        </p:spPr>
        <p:txBody>
          <a:bodyPr/>
          <a:lstStyle>
            <a:lvl1pPr algn="ctr">
              <a:lnSpc>
                <a:spcPct val="120000"/>
              </a:lnSpc>
              <a:defRPr sz="80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pPr>
              <a:defRPr/>
            </a:pPr>
            <a:r>
              <a:rPr lang="en-US" altLang="ja-JP"/>
              <a:t>#XXXXXX</a:t>
            </a:r>
            <a:endParaRPr lang="ja-JP" altLang="en-US" dirty="0"/>
          </a:p>
        </p:txBody>
      </p:sp>
      <p:sp>
        <p:nvSpPr>
          <p:cNvPr id="5" name="スライド番号プレースホルダー 5">
            <a:extLst>
              <a:ext uri="{FF2B5EF4-FFF2-40B4-BE49-F238E27FC236}">
                <a16:creationId xmlns:a16="http://schemas.microsoft.com/office/drawing/2014/main" id="{22178CE2-F3A0-49AF-B3BE-15B74E5C47F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7437438" y="6592888"/>
            <a:ext cx="2311400" cy="257175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000" b="1" smtClean="0">
                <a:solidFill>
                  <a:srgbClr val="4D4D4D"/>
                </a:solidFill>
                <a:ea typeface="メイリオ" panose="020B0604030504040204" pitchFamily="50" charset="-128"/>
              </a:defRPr>
            </a:lvl1pPr>
          </a:lstStyle>
          <a:p>
            <a:pPr>
              <a:defRPr/>
            </a:pPr>
            <a:fld id="{E1BA8891-C043-4594-974B-46B9E54654F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299318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ブランク（ブラック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角丸四角形 3">
            <a:extLst>
              <a:ext uri="{FF2B5EF4-FFF2-40B4-BE49-F238E27FC236}">
                <a16:creationId xmlns:a16="http://schemas.microsoft.com/office/drawing/2014/main" id="{FE4C6CB0-67E5-4978-8EB4-93F3860EE229}"/>
              </a:ext>
            </a:extLst>
          </p:cNvPr>
          <p:cNvSpPr/>
          <p:nvPr userDrawn="1"/>
        </p:nvSpPr>
        <p:spPr bwMode="auto">
          <a:xfrm>
            <a:off x="0" y="0"/>
            <a:ext cx="9906000" cy="6858000"/>
          </a:xfrm>
          <a:prstGeom prst="roundRect">
            <a:avLst>
              <a:gd name="adj" fmla="val 0"/>
            </a:avLst>
          </a:prstGeom>
          <a:solidFill>
            <a:schemeClr val="accent6"/>
          </a:solidFill>
          <a:ln>
            <a:noFill/>
          </a:ln>
          <a:effectLst/>
        </p:spPr>
        <p:txBody>
          <a:bodyPr lIns="0" tIns="0" rIns="0" bIns="0" anchor="ctr">
            <a:spAutoFit/>
          </a:bodyPr>
          <a:lstStyle/>
          <a:p>
            <a:pPr algn="just" eaLnBrk="1" fontAlgn="auto" hangingPunct="1">
              <a:lnSpc>
                <a:spcPct val="140000"/>
              </a:lnSpc>
              <a:spcAft>
                <a:spcPts val="600"/>
              </a:spcAft>
              <a:defRPr/>
            </a:pPr>
            <a:endParaRPr lang="ja-JP" altLang="en-US" sz="1600" dirty="0">
              <a:solidFill>
                <a:srgbClr val="4D4D4D"/>
              </a:solidFill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 bwMode="white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ja-JP" altLang="en-US" dirty="0"/>
              <a:t>マスター タイトルの書式設定</a:t>
            </a:r>
          </a:p>
        </p:txBody>
      </p:sp>
      <p:sp>
        <p:nvSpPr>
          <p:cNvPr id="4" name="フッター プレースホルダー 2">
            <a:extLst>
              <a:ext uri="{FF2B5EF4-FFF2-40B4-BE49-F238E27FC236}">
                <a16:creationId xmlns:a16="http://schemas.microsoft.com/office/drawing/2014/main" id="{CCCDF522-4B8E-4329-B7BE-78A187598AB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white">
          <a:solidFill>
            <a:schemeClr val="bg1">
              <a:alpha val="20000"/>
            </a:schemeClr>
          </a:solidFill>
        </p:spPr>
        <p:txBody>
          <a:bodyPr/>
          <a:lstStyle>
            <a:lvl1pPr algn="ctr">
              <a:lnSpc>
                <a:spcPct val="120000"/>
              </a:lnSpc>
              <a:defRPr sz="800">
                <a:solidFill>
                  <a:srgbClr val="FFFFFF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pPr>
              <a:defRPr/>
            </a:pPr>
            <a:r>
              <a:rPr lang="en-US" altLang="ja-JP"/>
              <a:t>#XXXXXX</a:t>
            </a:r>
            <a:endParaRPr lang="ja-JP" altLang="en-US" dirty="0"/>
          </a:p>
        </p:txBody>
      </p:sp>
      <p:sp>
        <p:nvSpPr>
          <p:cNvPr id="5" name="スライド番号プレースホルダー 5">
            <a:extLst>
              <a:ext uri="{FF2B5EF4-FFF2-40B4-BE49-F238E27FC236}">
                <a16:creationId xmlns:a16="http://schemas.microsoft.com/office/drawing/2014/main" id="{4C0E35D2-0EC0-490F-B8DE-3510CF6A0AC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white">
          <a:xfrm>
            <a:off x="7437438" y="6592888"/>
            <a:ext cx="2311400" cy="257175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000" b="1" smtClean="0">
                <a:solidFill>
                  <a:schemeClr val="bg1"/>
                </a:solidFill>
                <a:ea typeface="メイリオ" panose="020B0604030504040204" pitchFamily="50" charset="-128"/>
              </a:defRPr>
            </a:lvl1pPr>
          </a:lstStyle>
          <a:p>
            <a:pPr>
              <a:defRPr/>
            </a:pPr>
            <a:fld id="{14B97B46-B02C-4948-BC73-B294B8C387A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916664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目次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6">
            <a:extLst>
              <a:ext uri="{FF2B5EF4-FFF2-40B4-BE49-F238E27FC236}">
                <a16:creationId xmlns:a16="http://schemas.microsoft.com/office/drawing/2014/main" id="{4714F663-C9A8-4EC9-875B-B3CC3A63A5C6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0" y="0"/>
            <a:ext cx="18923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txBody>
          <a:bodyPr lIns="0" tIns="0" rIns="0" bIns="0" anchor="ctr">
            <a:spAutoFit/>
          </a:bodyPr>
          <a:lstStyle>
            <a:lvl1pPr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9pPr>
          </a:lstStyle>
          <a:p>
            <a:pPr eaLnBrk="1" hangingPunct="1">
              <a:defRPr/>
            </a:pPr>
            <a:endParaRPr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 bwMode="white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4" name="スライド番号プレースホルダー 5">
            <a:extLst>
              <a:ext uri="{FF2B5EF4-FFF2-40B4-BE49-F238E27FC236}">
                <a16:creationId xmlns:a16="http://schemas.microsoft.com/office/drawing/2014/main" id="{FA6EE5C1-7B8A-4005-A1C2-95537C72E53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7437438" y="6592888"/>
            <a:ext cx="2311400" cy="257175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000" b="1" smtClean="0">
                <a:ea typeface="メイリオ" panose="020B0604030504040204" pitchFamily="50" charset="-128"/>
              </a:defRPr>
            </a:lvl1pPr>
          </a:lstStyle>
          <a:p>
            <a:pPr>
              <a:defRPr/>
            </a:pPr>
            <a:fld id="{C2975E53-A980-4197-9187-2DC98E66CAE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  <p:sp>
        <p:nvSpPr>
          <p:cNvPr id="5" name="フッター プレースホルダー 2">
            <a:extLst>
              <a:ext uri="{FF2B5EF4-FFF2-40B4-BE49-F238E27FC236}">
                <a16:creationId xmlns:a16="http://schemas.microsoft.com/office/drawing/2014/main" id="{0341A3DB-0FB7-4647-B5BE-75E506913B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white">
          <a:solidFill>
            <a:schemeClr val="bg1">
              <a:alpha val="20000"/>
            </a:schemeClr>
          </a:solidFill>
        </p:spPr>
        <p:txBody>
          <a:bodyPr/>
          <a:lstStyle>
            <a:lvl1pPr algn="ctr">
              <a:lnSpc>
                <a:spcPct val="120000"/>
              </a:lnSpc>
              <a:defRPr sz="800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pPr>
              <a:defRPr/>
            </a:pPr>
            <a:r>
              <a:rPr lang="en-US" altLang="ja-JP"/>
              <a:t>#XXXXXX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541385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目次#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直線コネクタ 2">
            <a:extLst>
              <a:ext uri="{FF2B5EF4-FFF2-40B4-BE49-F238E27FC236}">
                <a16:creationId xmlns:a16="http://schemas.microsoft.com/office/drawing/2014/main" id="{AB7D9A3C-C3DC-487A-952D-4F9E2E507AB2}"/>
              </a:ext>
            </a:extLst>
          </p:cNvPr>
          <p:cNvCxnSpPr/>
          <p:nvPr userDrawn="1"/>
        </p:nvCxnSpPr>
        <p:spPr>
          <a:xfrm>
            <a:off x="0" y="3500438"/>
            <a:ext cx="9906000" cy="0"/>
          </a:xfrm>
          <a:prstGeom prst="line">
            <a:avLst/>
          </a:prstGeom>
          <a:ln w="63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72480" y="3032956"/>
            <a:ext cx="9361040" cy="396044"/>
          </a:xfrm>
        </p:spPr>
        <p:txBody>
          <a:bodyPr/>
          <a:lstStyle>
            <a:lvl1pPr algn="ctr">
              <a:defRPr sz="3200">
                <a:solidFill>
                  <a:schemeClr val="tx2"/>
                </a:solidFill>
              </a:defRPr>
            </a:lvl1pPr>
          </a:lstStyle>
          <a:p>
            <a:r>
              <a:rPr lang="ja-JP" altLang="en-US" dirty="0"/>
              <a:t>マスター タイトルの書式設定</a:t>
            </a:r>
          </a:p>
        </p:txBody>
      </p:sp>
      <p:sp>
        <p:nvSpPr>
          <p:cNvPr id="4" name="フッター プレースホルダー 2">
            <a:extLst>
              <a:ext uri="{FF2B5EF4-FFF2-40B4-BE49-F238E27FC236}">
                <a16:creationId xmlns:a16="http://schemas.microsoft.com/office/drawing/2014/main" id="{5F835B46-DD50-4E89-9B94-BEFE63F9670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solidFill>
            <a:schemeClr val="bg2"/>
          </a:solidFill>
        </p:spPr>
        <p:txBody>
          <a:bodyPr/>
          <a:lstStyle>
            <a:lvl1pPr algn="ctr">
              <a:lnSpc>
                <a:spcPct val="120000"/>
              </a:lnSpc>
              <a:defRPr sz="80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pPr>
              <a:defRPr/>
            </a:pPr>
            <a:r>
              <a:rPr lang="en-US" altLang="ja-JP"/>
              <a:t>#XXXXXX</a:t>
            </a:r>
            <a:endParaRPr lang="ja-JP" altLang="en-US" dirty="0"/>
          </a:p>
        </p:txBody>
      </p:sp>
      <p:sp>
        <p:nvSpPr>
          <p:cNvPr id="5" name="スライド番号プレースホルダー 5">
            <a:extLst>
              <a:ext uri="{FF2B5EF4-FFF2-40B4-BE49-F238E27FC236}">
                <a16:creationId xmlns:a16="http://schemas.microsoft.com/office/drawing/2014/main" id="{BCE9B7B3-30B7-4722-A6E2-7927BA17FB9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7437438" y="6592888"/>
            <a:ext cx="2311400" cy="257175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000" b="1" smtClean="0">
                <a:solidFill>
                  <a:srgbClr val="4D4D4D"/>
                </a:solidFill>
                <a:ea typeface="メイリオ" panose="020B0604030504040204" pitchFamily="50" charset="-128"/>
              </a:defRPr>
            </a:lvl1pPr>
          </a:lstStyle>
          <a:p>
            <a:pPr>
              <a:defRPr/>
            </a:pPr>
            <a:fld id="{41DAFD44-2416-4BC1-BC21-D618FEB45AB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244633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目次#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角丸四角形 3">
            <a:extLst>
              <a:ext uri="{FF2B5EF4-FFF2-40B4-BE49-F238E27FC236}">
                <a16:creationId xmlns:a16="http://schemas.microsoft.com/office/drawing/2014/main" id="{40FD8F8C-F700-427D-9747-5E55F05E749D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9906000" cy="6858000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>
            <a:noFill/>
          </a:ln>
        </p:spPr>
        <p:txBody>
          <a:bodyPr lIns="0" tIns="0" rIns="0" bIns="0" anchor="ctr">
            <a:spAutoFit/>
          </a:bodyPr>
          <a:lstStyle>
            <a:lvl1pPr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9pPr>
          </a:lstStyle>
          <a:p>
            <a:pPr algn="just" eaLnBrk="1" hangingPunct="1">
              <a:lnSpc>
                <a:spcPct val="140000"/>
              </a:lnSpc>
              <a:spcAft>
                <a:spcPts val="600"/>
              </a:spcAft>
              <a:defRPr/>
            </a:pPr>
            <a:endParaRPr lang="ja-JP" altLang="en-US" sz="1600">
              <a:solidFill>
                <a:srgbClr val="4D4D4D"/>
              </a:solidFill>
            </a:endParaRPr>
          </a:p>
        </p:txBody>
      </p:sp>
      <p:cxnSp>
        <p:nvCxnSpPr>
          <p:cNvPr id="4" name="直線コネクタ 3">
            <a:extLst>
              <a:ext uri="{FF2B5EF4-FFF2-40B4-BE49-F238E27FC236}">
                <a16:creationId xmlns:a16="http://schemas.microsoft.com/office/drawing/2014/main" id="{2C8F93CC-FA77-446F-A399-B60B2A605637}"/>
              </a:ext>
            </a:extLst>
          </p:cNvPr>
          <p:cNvCxnSpPr/>
          <p:nvPr userDrawn="1"/>
        </p:nvCxnSpPr>
        <p:spPr>
          <a:xfrm>
            <a:off x="0" y="3500438"/>
            <a:ext cx="9906000" cy="0"/>
          </a:xfrm>
          <a:prstGeom prst="line">
            <a:avLst/>
          </a:prstGeom>
          <a:ln w="63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72480" y="3032956"/>
            <a:ext cx="9361040" cy="396044"/>
          </a:xfrm>
        </p:spPr>
        <p:txBody>
          <a:bodyPr/>
          <a:lstStyle>
            <a:lvl1pPr algn="ctr">
              <a:defRPr sz="3200">
                <a:solidFill>
                  <a:schemeClr val="tx2"/>
                </a:solidFill>
              </a:defRPr>
            </a:lvl1pPr>
          </a:lstStyle>
          <a:p>
            <a:r>
              <a:rPr lang="ja-JP" altLang="en-US" dirty="0"/>
              <a:t>マスター タイトルの書式設定</a:t>
            </a:r>
          </a:p>
        </p:txBody>
      </p:sp>
      <p:sp>
        <p:nvSpPr>
          <p:cNvPr id="5" name="フッター プレースホルダー 2">
            <a:extLst>
              <a:ext uri="{FF2B5EF4-FFF2-40B4-BE49-F238E27FC236}">
                <a16:creationId xmlns:a16="http://schemas.microsoft.com/office/drawing/2014/main" id="{72CA01AA-BE50-4716-9701-3AA69999510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solidFill>
            <a:schemeClr val="bg1"/>
          </a:solidFill>
        </p:spPr>
        <p:txBody>
          <a:bodyPr/>
          <a:lstStyle>
            <a:lvl1pPr algn="ctr">
              <a:lnSpc>
                <a:spcPct val="120000"/>
              </a:lnSpc>
              <a:defRPr sz="800">
                <a:solidFill>
                  <a:schemeClr val="tx2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pPr>
              <a:defRPr/>
            </a:pPr>
            <a:r>
              <a:rPr lang="en-US" altLang="ja-JP"/>
              <a:t>#XXXXXX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FDCD961-9D96-41D6-A5C7-F2A595421B0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7437438" y="6592888"/>
            <a:ext cx="2311400" cy="257175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000" b="1" smtClean="0">
                <a:solidFill>
                  <a:schemeClr val="tx2"/>
                </a:solidFill>
                <a:ea typeface="メイリオ" panose="020B0604030504040204" pitchFamily="50" charset="-128"/>
              </a:defRPr>
            </a:lvl1pPr>
          </a:lstStyle>
          <a:p>
            <a:pPr>
              <a:defRPr/>
            </a:pPr>
            <a:fld id="{79530989-E56C-4692-ADE8-2A4971923C3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656379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C Banner">
            <a:extLst>
              <a:ext uri="{FF2B5EF4-FFF2-40B4-BE49-F238E27FC236}">
                <a16:creationId xmlns:a16="http://schemas.microsoft.com/office/drawing/2014/main" id="{2887409C-B646-49FF-90E6-2414C555D36A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6553200"/>
            <a:ext cx="9906000" cy="306388"/>
          </a:xfrm>
          <a:prstGeom prst="rect">
            <a:avLst/>
          </a:prstGeom>
          <a:solidFill>
            <a:srgbClr val="1D2088"/>
          </a:solidFill>
          <a:ln>
            <a:noFill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メイリオ" pitchFamily="50" charset="-128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メイリオ" pitchFamily="50" charset="-128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メイリオ" pitchFamily="50" charset="-128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メイリオ" pitchFamily="50" charset="-128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メイリオ" pitchFamily="50" charset="-128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endParaRPr lang="en-US" altLang="ja-JP" sz="120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4" name="AC Banner">
            <a:extLst>
              <a:ext uri="{FF2B5EF4-FFF2-40B4-BE49-F238E27FC236}">
                <a16:creationId xmlns:a16="http://schemas.microsoft.com/office/drawing/2014/main" id="{89EC7067-42B9-4931-A6CC-C9D17126B85B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9906000" cy="620713"/>
          </a:xfrm>
          <a:prstGeom prst="rect">
            <a:avLst/>
          </a:prstGeom>
          <a:solidFill>
            <a:srgbClr val="1D2088"/>
          </a:solidFill>
          <a:ln>
            <a:noFill/>
          </a:ln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メイリオ" pitchFamily="50" charset="-128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メイリオ" pitchFamily="50" charset="-128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メイリオ" pitchFamily="50" charset="-128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メイリオ" pitchFamily="50" charset="-128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メイリオ" pitchFamily="50" charset="-128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endParaRPr lang="en-US" altLang="ja-JP" sz="1200">
              <a:latin typeface="Times New Roman" pitchFamily="18" charset="0"/>
            </a:endParaRPr>
          </a:p>
        </p:txBody>
      </p:sp>
      <p:sp>
        <p:nvSpPr>
          <p:cNvPr id="5" name="Line 5">
            <a:extLst>
              <a:ext uri="{FF2B5EF4-FFF2-40B4-BE49-F238E27FC236}">
                <a16:creationId xmlns:a16="http://schemas.microsoft.com/office/drawing/2014/main" id="{181EFFAF-16DF-41FE-9552-2C9E818F5362}"/>
              </a:ext>
            </a:extLst>
          </p:cNvPr>
          <p:cNvSpPr>
            <a:spLocks noChangeShapeType="1"/>
          </p:cNvSpPr>
          <p:nvPr userDrawn="1"/>
        </p:nvSpPr>
        <p:spPr bwMode="gray">
          <a:xfrm>
            <a:off x="0" y="620713"/>
            <a:ext cx="9906000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/>
          <a:lstStyle/>
          <a:p>
            <a:endParaRPr lang="ja-JP" altLang="en-US"/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42F359BB-2983-459F-B139-55F564D3F8F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639763"/>
            <a:ext cx="9906000" cy="36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 wrap="none" lIns="0" tIns="0" rIns="0" bIns="0" anchor="ctr">
            <a:spAutoFit/>
          </a:bodyPr>
          <a:lstStyle>
            <a:lvl1pPr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9pPr>
          </a:lstStyle>
          <a:p>
            <a:pPr eaLnBrk="1" hangingPunct="1">
              <a:defRPr/>
            </a:pPr>
            <a:endParaRPr lang="ja-JP" altLang="en-US"/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id="{6C4B7408-F5EE-48D2-8BE4-EB4CCBB5F375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6489700"/>
            <a:ext cx="9906000" cy="36513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 wrap="none" lIns="0" tIns="0" rIns="0" bIns="0" anchor="ctr">
            <a:spAutoFit/>
          </a:bodyPr>
          <a:lstStyle>
            <a:lvl1pPr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9pPr>
          </a:lstStyle>
          <a:p>
            <a:pPr eaLnBrk="1" hangingPunct="1">
              <a:defRPr/>
            </a:pPr>
            <a:endParaRPr lang="ja-JP" altLang="en-US"/>
          </a:p>
        </p:txBody>
      </p:sp>
      <p:sp>
        <p:nvSpPr>
          <p:cNvPr id="8" name="スライド番号プレースホルダー 5">
            <a:extLst>
              <a:ext uri="{FF2B5EF4-FFF2-40B4-BE49-F238E27FC236}">
                <a16:creationId xmlns:a16="http://schemas.microsoft.com/office/drawing/2014/main" id="{A1E2FC1F-139C-48E9-91BC-A4A1547706F7}"/>
              </a:ext>
            </a:extLst>
          </p:cNvPr>
          <p:cNvSpPr txBox="1">
            <a:spLocks/>
          </p:cNvSpPr>
          <p:nvPr userDrawn="1"/>
        </p:nvSpPr>
        <p:spPr>
          <a:xfrm>
            <a:off x="4521200" y="6556375"/>
            <a:ext cx="5256213" cy="257175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ja-JP"/>
            </a:defPPr>
            <a:lvl1pPr marL="0" algn="r" defTabSz="914400" rtl="0" eaLnBrk="1" latinLnBrk="0" hangingPunct="1">
              <a:defRPr kumimoji="1" sz="1000" b="1" kern="1200">
                <a:solidFill>
                  <a:srgbClr val="4D4D4D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b="0" dirty="0">
                <a:solidFill>
                  <a:schemeClr val="bg1"/>
                </a:solidFill>
              </a:rPr>
              <a:t>Copyright © 2015-2016 </a:t>
            </a:r>
            <a:r>
              <a:rPr lang="ja-JP" altLang="en-US" b="0" dirty="0">
                <a:solidFill>
                  <a:schemeClr val="bg1"/>
                </a:solidFill>
              </a:rPr>
              <a:t>企画書・提案書テンプレートの作り方 </a:t>
            </a:r>
            <a:r>
              <a:rPr lang="en-US" altLang="ja-JP" b="0" dirty="0">
                <a:solidFill>
                  <a:schemeClr val="bg1"/>
                </a:solidFill>
              </a:rPr>
              <a:t>All Rights Reserved.</a:t>
            </a:r>
            <a:endParaRPr lang="ja-JP" altLang="en-US" dirty="0">
              <a:solidFill>
                <a:schemeClr val="bg1"/>
              </a:solidFill>
            </a:endParaRPr>
          </a:p>
        </p:txBody>
      </p:sp>
      <p:sp>
        <p:nvSpPr>
          <p:cNvPr id="12" name="タイトル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ja-JP" altLang="en-US" dirty="0"/>
              <a:t>マスター タイトルの書式設定</a:t>
            </a:r>
          </a:p>
        </p:txBody>
      </p:sp>
      <p:sp>
        <p:nvSpPr>
          <p:cNvPr id="9" name="フッター プレースホルダー 3">
            <a:extLst>
              <a:ext uri="{FF2B5EF4-FFF2-40B4-BE49-F238E27FC236}">
                <a16:creationId xmlns:a16="http://schemas.microsoft.com/office/drawing/2014/main" id="{4B7E793E-6E33-43AF-973F-D3C639BEB20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solidFill>
            <a:schemeClr val="bg2"/>
          </a:solidFill>
        </p:spPr>
        <p:txBody>
          <a:bodyPr/>
          <a:lstStyle>
            <a:lvl1pPr algn="ctr">
              <a:lnSpc>
                <a:spcPct val="120000"/>
              </a:lnSpc>
              <a:defRPr sz="80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pPr>
              <a:defRPr/>
            </a:pPr>
            <a:r>
              <a:rPr lang="en-US" altLang="ja-JP"/>
              <a:t>#XXXXXX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991759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補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角丸四角形 3">
            <a:extLst>
              <a:ext uri="{FF2B5EF4-FFF2-40B4-BE49-F238E27FC236}">
                <a16:creationId xmlns:a16="http://schemas.microsoft.com/office/drawing/2014/main" id="{2651F050-3996-4331-BDBE-889BF9C5521A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9906000" cy="657225"/>
          </a:xfrm>
          <a:prstGeom prst="roundRect">
            <a:avLst>
              <a:gd name="adj" fmla="val 0"/>
            </a:avLst>
          </a:prstGeom>
          <a:solidFill>
            <a:schemeClr val="tx1">
              <a:alpha val="79999"/>
            </a:schemeClr>
          </a:solidFill>
          <a:ln>
            <a:noFill/>
          </a:ln>
        </p:spPr>
        <p:txBody>
          <a:bodyPr lIns="0" tIns="0" rIns="0" bIns="0" anchor="ctr"/>
          <a:lstStyle>
            <a:lvl1pPr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9pPr>
          </a:lstStyle>
          <a:p>
            <a:pPr algn="just" eaLnBrk="1" hangingPunct="1">
              <a:lnSpc>
                <a:spcPct val="140000"/>
              </a:lnSpc>
              <a:spcAft>
                <a:spcPts val="600"/>
              </a:spcAft>
              <a:defRPr/>
            </a:pPr>
            <a:endParaRPr lang="ja-JP" altLang="en-US" sz="1600">
              <a:solidFill>
                <a:schemeClr val="bg1"/>
              </a:solidFill>
            </a:endParaRPr>
          </a:p>
        </p:txBody>
      </p:sp>
      <p:sp>
        <p:nvSpPr>
          <p:cNvPr id="12" name="タイトル 11"/>
          <p:cNvSpPr>
            <a:spLocks noGrp="1"/>
          </p:cNvSpPr>
          <p:nvPr>
            <p:ph type="title"/>
          </p:nvPr>
        </p:nvSpPr>
        <p:spPr bwMode="white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ja-JP" altLang="en-US" dirty="0"/>
              <a:t>マスター タイトルの書式設定</a:t>
            </a:r>
          </a:p>
        </p:txBody>
      </p:sp>
      <p:sp>
        <p:nvSpPr>
          <p:cNvPr id="4" name="スライド番号プレースホルダー 5">
            <a:extLst>
              <a:ext uri="{FF2B5EF4-FFF2-40B4-BE49-F238E27FC236}">
                <a16:creationId xmlns:a16="http://schemas.microsoft.com/office/drawing/2014/main" id="{2CB5B2AD-DC1B-4FAB-AB4C-7068C13FF6B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7437438" y="6592888"/>
            <a:ext cx="2311400" cy="257175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000" b="1" smtClean="0">
                <a:solidFill>
                  <a:srgbClr val="4D4D4D"/>
                </a:solidFill>
                <a:ea typeface="メイリオ" panose="020B0604030504040204" pitchFamily="50" charset="-128"/>
              </a:defRPr>
            </a:lvl1pPr>
          </a:lstStyle>
          <a:p>
            <a:pPr>
              <a:defRPr/>
            </a:pPr>
            <a:fld id="{A285DAED-225C-492F-8467-F8B5693BAE1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  <p:sp>
        <p:nvSpPr>
          <p:cNvPr id="5" name="フッター プレースホルダー 3">
            <a:extLst>
              <a:ext uri="{FF2B5EF4-FFF2-40B4-BE49-F238E27FC236}">
                <a16:creationId xmlns:a16="http://schemas.microsoft.com/office/drawing/2014/main" id="{6029B800-69A0-4A1B-92D7-86D1DE919A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lnSpc>
                <a:spcPct val="120000"/>
              </a:lnSpc>
              <a:defRPr sz="800">
                <a:solidFill>
                  <a:srgbClr val="4D4D4D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pPr>
              <a:defRPr/>
            </a:pPr>
            <a:r>
              <a:rPr lang="en-US" altLang="ja-JP"/>
              <a:t>#XXXXXX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220165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補足#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3">
            <a:extLst>
              <a:ext uri="{FF2B5EF4-FFF2-40B4-BE49-F238E27FC236}">
                <a16:creationId xmlns:a16="http://schemas.microsoft.com/office/drawing/2014/main" id="{BFFA5B37-1B9B-4F2C-9F9F-4437D28E6B42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3175" y="0"/>
            <a:ext cx="9902825" cy="147638"/>
          </a:xfrm>
          <a:prstGeom prst="roundRect">
            <a:avLst>
              <a:gd name="adj" fmla="val 0"/>
            </a:avLst>
          </a:prstGeom>
          <a:pattFill prst="pct50">
            <a:fgClr>
              <a:schemeClr val="tx2"/>
            </a:fgClr>
            <a:bgClr>
              <a:schemeClr val="bg1"/>
            </a:bgClr>
          </a:pattFill>
          <a:ln>
            <a:noFill/>
          </a:ln>
        </p:spPr>
        <p:txBody>
          <a:bodyPr lIns="0" tIns="0" rIns="0" bIns="0"/>
          <a:lstStyle>
            <a:lvl1pPr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9pPr>
          </a:lstStyle>
          <a:p>
            <a:pPr algn="just" eaLnBrk="1" hangingPunct="1">
              <a:lnSpc>
                <a:spcPct val="140000"/>
              </a:lnSpc>
              <a:spcAft>
                <a:spcPts val="1200"/>
              </a:spcAft>
              <a:defRPr/>
            </a:pPr>
            <a:endParaRPr lang="en-US" altLang="ja-JP" sz="2000"/>
          </a:p>
        </p:txBody>
      </p:sp>
      <p:sp>
        <p:nvSpPr>
          <p:cNvPr id="4" name="AutoShape 3">
            <a:extLst>
              <a:ext uri="{FF2B5EF4-FFF2-40B4-BE49-F238E27FC236}">
                <a16:creationId xmlns:a16="http://schemas.microsoft.com/office/drawing/2014/main" id="{4F3B0DA1-CE56-471A-A7D5-5FF51BF12707}"/>
              </a:ext>
            </a:extLst>
          </p:cNvPr>
          <p:cNvSpPr>
            <a:spLocks noChangeArrowheads="1"/>
          </p:cNvSpPr>
          <p:nvPr userDrawn="1"/>
        </p:nvSpPr>
        <p:spPr bwMode="auto">
          <a:xfrm rot="16200000">
            <a:off x="-3358356" y="3369468"/>
            <a:ext cx="6865938" cy="152401"/>
          </a:xfrm>
          <a:prstGeom prst="roundRect">
            <a:avLst>
              <a:gd name="adj" fmla="val 0"/>
            </a:avLst>
          </a:prstGeom>
          <a:pattFill prst="pct50">
            <a:fgClr>
              <a:schemeClr val="tx2"/>
            </a:fgClr>
            <a:bgClr>
              <a:schemeClr val="bg1"/>
            </a:bgClr>
          </a:pattFill>
          <a:ln>
            <a:noFill/>
          </a:ln>
        </p:spPr>
        <p:txBody>
          <a:bodyPr lIns="0" tIns="0" rIns="0" bIns="0"/>
          <a:lstStyle>
            <a:lvl1pPr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9pPr>
          </a:lstStyle>
          <a:p>
            <a:pPr algn="just" eaLnBrk="1" hangingPunct="1">
              <a:lnSpc>
                <a:spcPct val="140000"/>
              </a:lnSpc>
              <a:spcAft>
                <a:spcPts val="1200"/>
              </a:spcAft>
              <a:defRPr/>
            </a:pPr>
            <a:endParaRPr lang="en-US" altLang="ja-JP" sz="2000"/>
          </a:p>
        </p:txBody>
      </p:sp>
      <p:sp>
        <p:nvSpPr>
          <p:cNvPr id="5" name="AutoShape 3">
            <a:extLst>
              <a:ext uri="{FF2B5EF4-FFF2-40B4-BE49-F238E27FC236}">
                <a16:creationId xmlns:a16="http://schemas.microsoft.com/office/drawing/2014/main" id="{429FAEDC-F1D8-46C5-B485-9A9CA4243471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-1588" y="6729413"/>
            <a:ext cx="9902826" cy="149225"/>
          </a:xfrm>
          <a:prstGeom prst="roundRect">
            <a:avLst>
              <a:gd name="adj" fmla="val 0"/>
            </a:avLst>
          </a:prstGeom>
          <a:pattFill prst="pct50">
            <a:fgClr>
              <a:schemeClr val="tx2"/>
            </a:fgClr>
            <a:bgClr>
              <a:schemeClr val="bg1"/>
            </a:bgClr>
          </a:pattFill>
          <a:ln>
            <a:noFill/>
          </a:ln>
        </p:spPr>
        <p:txBody>
          <a:bodyPr lIns="0" tIns="0" rIns="0" bIns="0"/>
          <a:lstStyle>
            <a:lvl1pPr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9pPr>
          </a:lstStyle>
          <a:p>
            <a:pPr algn="just" eaLnBrk="1" hangingPunct="1">
              <a:lnSpc>
                <a:spcPct val="140000"/>
              </a:lnSpc>
              <a:spcAft>
                <a:spcPts val="1200"/>
              </a:spcAft>
              <a:defRPr/>
            </a:pPr>
            <a:endParaRPr lang="en-US" altLang="ja-JP" sz="2000"/>
          </a:p>
        </p:txBody>
      </p:sp>
      <p:sp>
        <p:nvSpPr>
          <p:cNvPr id="6" name="AutoShape 3">
            <a:extLst>
              <a:ext uri="{FF2B5EF4-FFF2-40B4-BE49-F238E27FC236}">
                <a16:creationId xmlns:a16="http://schemas.microsoft.com/office/drawing/2014/main" id="{FCFEA27B-F9ED-4FA8-80CA-B56230940230}"/>
              </a:ext>
            </a:extLst>
          </p:cNvPr>
          <p:cNvSpPr>
            <a:spLocks noChangeArrowheads="1"/>
          </p:cNvSpPr>
          <p:nvPr userDrawn="1"/>
        </p:nvSpPr>
        <p:spPr bwMode="auto">
          <a:xfrm rot="16200000">
            <a:off x="6396831" y="3364707"/>
            <a:ext cx="6865937" cy="152400"/>
          </a:xfrm>
          <a:prstGeom prst="roundRect">
            <a:avLst>
              <a:gd name="adj" fmla="val 0"/>
            </a:avLst>
          </a:prstGeom>
          <a:pattFill prst="pct50">
            <a:fgClr>
              <a:schemeClr val="tx2"/>
            </a:fgClr>
            <a:bgClr>
              <a:schemeClr val="bg1"/>
            </a:bgClr>
          </a:pattFill>
          <a:ln>
            <a:noFill/>
          </a:ln>
        </p:spPr>
        <p:txBody>
          <a:bodyPr lIns="0" tIns="0" rIns="0" bIns="0"/>
          <a:lstStyle>
            <a:lvl1pPr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9pPr>
          </a:lstStyle>
          <a:p>
            <a:pPr algn="just" eaLnBrk="1" hangingPunct="1">
              <a:lnSpc>
                <a:spcPct val="140000"/>
              </a:lnSpc>
              <a:spcAft>
                <a:spcPts val="1200"/>
              </a:spcAft>
              <a:defRPr/>
            </a:pPr>
            <a:endParaRPr lang="en-US" altLang="ja-JP" sz="200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05575861-27DA-4431-8D20-7A37A92538A4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50813" y="147638"/>
            <a:ext cx="9602787" cy="6581775"/>
          </a:xfrm>
          <a:prstGeom prst="rect">
            <a:avLst/>
          </a:prstGeom>
          <a:noFill/>
          <a:ln w="6350">
            <a:solidFill>
              <a:schemeClr val="tx2"/>
            </a:solidFill>
            <a:round/>
            <a:headEnd/>
            <a:tailEnd/>
          </a:ln>
          <a:effectLst/>
        </p:spPr>
        <p:txBody>
          <a:bodyPr lIns="0" tIns="0" rIns="0" bIns="0" anchor="ctr">
            <a:spAutoFit/>
          </a:bodyPr>
          <a:lstStyle>
            <a:lvl1pPr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9pPr>
          </a:lstStyle>
          <a:p>
            <a:pPr algn="just" eaLnBrk="1" hangingPunct="1">
              <a:lnSpc>
                <a:spcPct val="140000"/>
              </a:lnSpc>
              <a:spcAft>
                <a:spcPts val="600"/>
              </a:spcAft>
              <a:defRPr/>
            </a:pPr>
            <a:endParaRPr lang="ja-JP" altLang="en-US" sz="1600">
              <a:solidFill>
                <a:srgbClr val="4D4D4D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72480" y="692696"/>
            <a:ext cx="9361040" cy="396044"/>
          </a:xfrm>
        </p:spPr>
        <p:txBody>
          <a:bodyPr/>
          <a:lstStyle>
            <a:lvl1pPr algn="ctr">
              <a:defRPr b="1">
                <a:solidFill>
                  <a:schemeClr val="tx2"/>
                </a:solidFill>
              </a:defRPr>
            </a:lvl1pPr>
          </a:lstStyle>
          <a:p>
            <a:r>
              <a:rPr lang="ja-JP" altLang="en-US" dirty="0"/>
              <a:t>マスター タイトルの書式設定</a:t>
            </a:r>
          </a:p>
        </p:txBody>
      </p:sp>
      <p:sp>
        <p:nvSpPr>
          <p:cNvPr id="8" name="フッター プレースホルダー 2">
            <a:extLst>
              <a:ext uri="{FF2B5EF4-FFF2-40B4-BE49-F238E27FC236}">
                <a16:creationId xmlns:a16="http://schemas.microsoft.com/office/drawing/2014/main" id="{424F7C50-03EF-4CB3-9DCD-AF2BBBBA596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solidFill>
            <a:schemeClr val="bg2">
              <a:alpha val="80000"/>
            </a:schemeClr>
          </a:solidFill>
        </p:spPr>
        <p:txBody>
          <a:bodyPr/>
          <a:lstStyle>
            <a:lvl1pPr algn="ctr">
              <a:lnSpc>
                <a:spcPct val="120000"/>
              </a:lnSpc>
              <a:defRPr sz="80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pPr>
              <a:defRPr/>
            </a:pPr>
            <a:r>
              <a:rPr lang="en-US" altLang="ja-JP"/>
              <a:t>#XXXXXX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155290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留意事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角丸四角形 3">
            <a:extLst>
              <a:ext uri="{FF2B5EF4-FFF2-40B4-BE49-F238E27FC236}">
                <a16:creationId xmlns:a16="http://schemas.microsoft.com/office/drawing/2014/main" id="{8653E03D-8148-437D-BEC0-B82ABE7CA315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9906000" cy="6858000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>
            <a:noFill/>
          </a:ln>
        </p:spPr>
        <p:txBody>
          <a:bodyPr lIns="0" tIns="0" rIns="0" bIns="0" anchor="ctr">
            <a:spAutoFit/>
          </a:bodyPr>
          <a:lstStyle>
            <a:lvl1pPr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9pPr>
          </a:lstStyle>
          <a:p>
            <a:pPr algn="just" eaLnBrk="1" hangingPunct="1">
              <a:lnSpc>
                <a:spcPct val="140000"/>
              </a:lnSpc>
              <a:spcAft>
                <a:spcPts val="600"/>
              </a:spcAft>
              <a:defRPr/>
            </a:pPr>
            <a:endParaRPr lang="ja-JP" altLang="en-US" sz="1600">
              <a:solidFill>
                <a:srgbClr val="4D4D4D"/>
              </a:solidFill>
            </a:endParaRPr>
          </a:p>
        </p:txBody>
      </p:sp>
      <p:sp>
        <p:nvSpPr>
          <p:cNvPr id="4" name="AutoShape 3">
            <a:extLst>
              <a:ext uri="{FF2B5EF4-FFF2-40B4-BE49-F238E27FC236}">
                <a16:creationId xmlns:a16="http://schemas.microsoft.com/office/drawing/2014/main" id="{E9A1E85D-717E-40B5-A2F6-D77AE3CCD0D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812800" y="620713"/>
            <a:ext cx="8280400" cy="5688012"/>
          </a:xfrm>
          <a:prstGeom prst="roundRect">
            <a:avLst>
              <a:gd name="adj" fmla="val 1569"/>
            </a:avLst>
          </a:prstGeom>
          <a:solidFill>
            <a:schemeClr val="bg1"/>
          </a:solidFill>
          <a:ln w="6350">
            <a:solidFill>
              <a:schemeClr val="tx1"/>
            </a:solidFill>
            <a:round/>
            <a:headEnd/>
            <a:tailEnd/>
          </a:ln>
        </p:spPr>
        <p:txBody>
          <a:bodyPr lIns="288000" tIns="540000" rIns="288000" bIns="180000" anchor="ctr"/>
          <a:lstStyle>
            <a:lvl1pPr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</a:defRPr>
            </a:lvl9pPr>
          </a:lstStyle>
          <a:p>
            <a:pPr algn="just" eaLnBrk="1" hangingPunct="1">
              <a:lnSpc>
                <a:spcPct val="140000"/>
              </a:lnSpc>
              <a:spcAft>
                <a:spcPts val="1200"/>
              </a:spcAft>
              <a:buFont typeface="Wingdings" pitchFamily="2" charset="2"/>
              <a:buNone/>
              <a:defRPr/>
            </a:pPr>
            <a:endParaRPr lang="en-US" altLang="ja-JP" sz="160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12800" y="908720"/>
            <a:ext cx="8280400" cy="396044"/>
          </a:xfrm>
        </p:spPr>
        <p:txBody>
          <a:bodyPr/>
          <a:lstStyle>
            <a:lvl1pPr algn="ctr">
              <a:defRPr b="1">
                <a:solidFill>
                  <a:schemeClr val="accent2"/>
                </a:solidFill>
              </a:defRPr>
            </a:lvl1pPr>
          </a:lstStyle>
          <a:p>
            <a:r>
              <a:rPr lang="ja-JP" altLang="en-US" dirty="0"/>
              <a:t>マスター タイトルの書式設定</a:t>
            </a:r>
          </a:p>
        </p:txBody>
      </p:sp>
      <p:sp>
        <p:nvSpPr>
          <p:cNvPr id="5" name="フッター プレースホルダー 2">
            <a:extLst>
              <a:ext uri="{FF2B5EF4-FFF2-40B4-BE49-F238E27FC236}">
                <a16:creationId xmlns:a16="http://schemas.microsoft.com/office/drawing/2014/main" id="{C9893360-2904-49ED-A16F-E6E26516968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white">
          <a:solidFill>
            <a:schemeClr val="bg1"/>
          </a:solidFill>
        </p:spPr>
        <p:txBody>
          <a:bodyPr/>
          <a:lstStyle>
            <a:lvl1pPr algn="ctr">
              <a:lnSpc>
                <a:spcPct val="120000"/>
              </a:lnSpc>
              <a:defRPr sz="80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pPr>
              <a:defRPr/>
            </a:pPr>
            <a:r>
              <a:rPr lang="en-US" altLang="ja-JP"/>
              <a:t>#XXXXXX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B473CE8-1B09-4155-8A49-1B9E486127F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7437438" y="6592888"/>
            <a:ext cx="2311400" cy="257175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000" b="1" smtClean="0">
                <a:ea typeface="メイリオ" panose="020B0604030504040204" pitchFamily="50" charset="-128"/>
              </a:defRPr>
            </a:lvl1pPr>
          </a:lstStyle>
          <a:p>
            <a:pPr>
              <a:defRPr/>
            </a:pPr>
            <a:fld id="{B14D5DBB-5C75-492D-85D0-3D487DB912E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264034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ブランク（ベースカラー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ja-JP" altLang="en-US" dirty="0"/>
              <a:t>マスター タイトルの書式設定</a:t>
            </a:r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21649C4-18E4-4F19-AAB2-F239411ED24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solidFill>
            <a:schemeClr val="bg2"/>
          </a:solidFill>
        </p:spPr>
        <p:txBody>
          <a:bodyPr/>
          <a:lstStyle>
            <a:lvl1pPr algn="ctr">
              <a:lnSpc>
                <a:spcPct val="120000"/>
              </a:lnSpc>
              <a:defRPr sz="80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pPr>
              <a:defRPr/>
            </a:pPr>
            <a:r>
              <a:rPr lang="en-US" altLang="ja-JP"/>
              <a:t>#XXXXXX</a:t>
            </a:r>
            <a:endParaRPr lang="ja-JP" altLang="en-US" dirty="0"/>
          </a:p>
        </p:txBody>
      </p:sp>
      <p:sp>
        <p:nvSpPr>
          <p:cNvPr id="4" name="スライド番号プレースホルダー 5">
            <a:extLst>
              <a:ext uri="{FF2B5EF4-FFF2-40B4-BE49-F238E27FC236}">
                <a16:creationId xmlns:a16="http://schemas.microsoft.com/office/drawing/2014/main" id="{63EBC67F-2012-4195-A33C-CB3DA78A03A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7437438" y="6592888"/>
            <a:ext cx="2311400" cy="257175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000" b="1" smtClean="0">
                <a:solidFill>
                  <a:schemeClr val="tx2"/>
                </a:solidFill>
                <a:ea typeface="メイリオ" panose="020B0604030504040204" pitchFamily="50" charset="-128"/>
              </a:defRPr>
            </a:lvl1pPr>
          </a:lstStyle>
          <a:p>
            <a:pPr>
              <a:defRPr/>
            </a:pPr>
            <a:fld id="{EF220312-B98C-41DD-912A-ACEC237C97E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985056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>
            <a:extLst>
              <a:ext uri="{FF2B5EF4-FFF2-40B4-BE49-F238E27FC236}">
                <a16:creationId xmlns:a16="http://schemas.microsoft.com/office/drawing/2014/main" id="{F971FF25-765C-42D7-88F3-9DF4BA0B0BBD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273050" y="152400"/>
            <a:ext cx="93599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6" name="フッター プレースホルダー 3">
            <a:extLst>
              <a:ext uri="{FF2B5EF4-FFF2-40B4-BE49-F238E27FC236}">
                <a16:creationId xmlns:a16="http://schemas.microsoft.com/office/drawing/2014/main" id="{D521D09A-7CC8-401E-92CE-8FF1DE6349D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2075" y="6575425"/>
            <a:ext cx="633413" cy="201613"/>
          </a:xfrm>
          <a:prstGeom prst="rect">
            <a:avLst/>
          </a:prstGeom>
          <a:solidFill>
            <a:srgbClr val="EAEAEA"/>
          </a:solidFill>
          <a:ln>
            <a:noFill/>
          </a:ln>
        </p:spPr>
        <p:txBody>
          <a:bodyPr wrap="square" lIns="0" tIns="36000" rIns="0" bIns="18000" anchor="ctr" anchorCtr="0">
            <a:spAutoFit/>
          </a:bodyPr>
          <a:lstStyle>
            <a:lvl1pPr algn="ctr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defRPr sz="800">
                <a:solidFill>
                  <a:srgbClr val="4D4D4D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pPr>
              <a:defRPr/>
            </a:pPr>
            <a:r>
              <a:rPr lang="en-US" altLang="ja-JP"/>
              <a:t>#XXXXXX</a:t>
            </a:r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2" r:id="rId1"/>
    <p:sldLayoutId id="2147483933" r:id="rId2"/>
    <p:sldLayoutId id="2147483934" r:id="rId3"/>
    <p:sldLayoutId id="2147483935" r:id="rId4"/>
    <p:sldLayoutId id="2147483936" r:id="rId5"/>
    <p:sldLayoutId id="2147483937" r:id="rId6"/>
    <p:sldLayoutId id="2147483938" r:id="rId7"/>
    <p:sldLayoutId id="2147483939" r:id="rId8"/>
    <p:sldLayoutId id="2147483940" r:id="rId9"/>
    <p:sldLayoutId id="2147483941" r:id="rId10"/>
    <p:sldLayoutId id="2147483942" r:id="rId11"/>
    <p:sldLayoutId id="2147483943" r:id="rId12"/>
    <p:sldLayoutId id="2147483944" r:id="rId13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22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2200">
          <a:solidFill>
            <a:schemeClr val="tx1"/>
          </a:solidFill>
          <a:latin typeface="メイリオ" pitchFamily="50" charset="-128"/>
          <a:ea typeface="メイリオ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2200">
          <a:solidFill>
            <a:schemeClr val="tx1"/>
          </a:solidFill>
          <a:latin typeface="メイリオ" pitchFamily="50" charset="-128"/>
          <a:ea typeface="メイリオ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2200">
          <a:solidFill>
            <a:schemeClr val="tx1"/>
          </a:solidFill>
          <a:latin typeface="メイリオ" pitchFamily="50" charset="-128"/>
          <a:ea typeface="メイリオ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2200">
          <a:solidFill>
            <a:schemeClr val="tx1"/>
          </a:solidFill>
          <a:latin typeface="メイリオ" pitchFamily="50" charset="-128"/>
          <a:ea typeface="メイリオ" pitchFamily="5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2200">
          <a:solidFill>
            <a:schemeClr val="tx1"/>
          </a:solidFill>
          <a:latin typeface="メイリオ" pitchFamily="50" charset="-128"/>
          <a:ea typeface="メイリオ" pitchFamily="5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2200">
          <a:solidFill>
            <a:schemeClr val="tx1"/>
          </a:solidFill>
          <a:latin typeface="メイリオ" pitchFamily="50" charset="-128"/>
          <a:ea typeface="メイリオ" pitchFamily="5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2200">
          <a:solidFill>
            <a:schemeClr val="tx1"/>
          </a:solidFill>
          <a:latin typeface="メイリオ" pitchFamily="50" charset="-128"/>
          <a:ea typeface="メイリオ" pitchFamily="5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2200">
          <a:solidFill>
            <a:schemeClr val="tx1"/>
          </a:solidFill>
          <a:latin typeface="メイリオ" pitchFamily="50" charset="-128"/>
          <a:ea typeface="メイリオ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タイトル 1">
            <a:extLst>
              <a:ext uri="{FF2B5EF4-FFF2-40B4-BE49-F238E27FC236}">
                <a16:creationId xmlns:a16="http://schemas.microsoft.com/office/drawing/2014/main" id="{78EC015B-B62A-4B07-9A22-8C8C12DAF9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dirty="0"/>
              <a:t>未来志向</a:t>
            </a:r>
          </a:p>
        </p:txBody>
      </p: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535B7C0F-4449-41F3-BF1F-26A216512EF9}"/>
              </a:ext>
            </a:extLst>
          </p:cNvPr>
          <p:cNvSpPr/>
          <p:nvPr/>
        </p:nvSpPr>
        <p:spPr bwMode="auto">
          <a:xfrm>
            <a:off x="299514" y="1651594"/>
            <a:ext cx="4377777" cy="674838"/>
          </a:xfrm>
          <a:prstGeom prst="rect">
            <a:avLst/>
          </a:prstGeom>
          <a:ln w="12700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anchor="ctr"/>
          <a:lstStyle/>
          <a:p>
            <a:pPr eaLnBrk="1" hangingPunct="1">
              <a:lnSpc>
                <a:spcPct val="140000"/>
              </a:lnSpc>
              <a:spcAft>
                <a:spcPts val="600"/>
              </a:spcAft>
              <a:defRPr/>
            </a:pPr>
            <a:r>
              <a:rPr lang="ja-JP" altLang="en-US" sz="1400" dirty="0">
                <a:solidFill>
                  <a:srgbClr val="4D4D4D"/>
                </a:solidFill>
                <a:cs typeface="メイリオ" pitchFamily="50" charset="-128"/>
              </a:rPr>
              <a:t>バックキャスティング</a:t>
            </a:r>
            <a:br>
              <a:rPr lang="en-US" altLang="ja-JP" sz="1400" dirty="0">
                <a:solidFill>
                  <a:srgbClr val="4D4D4D"/>
                </a:solidFill>
                <a:cs typeface="メイリオ" pitchFamily="50" charset="-128"/>
              </a:rPr>
            </a:br>
            <a:r>
              <a:rPr lang="en-US" altLang="ja-JP" sz="1400" dirty="0">
                <a:solidFill>
                  <a:srgbClr val="4D4D4D"/>
                </a:solidFill>
                <a:cs typeface="メイリオ" pitchFamily="50" charset="-128"/>
              </a:rPr>
              <a:t>(</a:t>
            </a:r>
            <a:r>
              <a:rPr lang="ja-JP" altLang="en-US" sz="1400" dirty="0">
                <a:solidFill>
                  <a:srgbClr val="4D4D4D"/>
                </a:solidFill>
                <a:cs typeface="メイリオ" pitchFamily="50" charset="-128"/>
              </a:rPr>
              <a:t>未来のあるべき姿を起点に解決策を考える</a:t>
            </a:r>
            <a:r>
              <a:rPr lang="en-US" altLang="ja-JP" sz="1400" dirty="0">
                <a:solidFill>
                  <a:srgbClr val="4D4D4D"/>
                </a:solidFill>
                <a:cs typeface="メイリオ" pitchFamily="50" charset="-128"/>
              </a:rPr>
              <a:t>)</a:t>
            </a:r>
            <a:endParaRPr lang="ja-JP" altLang="en-US" sz="1400" dirty="0">
              <a:solidFill>
                <a:srgbClr val="4D4D4D"/>
              </a:solidFill>
              <a:cs typeface="メイリオ" pitchFamily="50" charset="-128"/>
            </a:endParaRPr>
          </a:p>
        </p:txBody>
      </p:sp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id="{4BF9A380-66D1-4F0C-AC5A-F7D4B46E7BF4}"/>
              </a:ext>
            </a:extLst>
          </p:cNvPr>
          <p:cNvSpPr/>
          <p:nvPr/>
        </p:nvSpPr>
        <p:spPr bwMode="auto">
          <a:xfrm>
            <a:off x="1222263" y="4176629"/>
            <a:ext cx="2376264" cy="1116013"/>
          </a:xfrm>
          <a:prstGeom prst="rect">
            <a:avLst/>
          </a:prstGeom>
          <a:solidFill>
            <a:schemeClr val="bg1">
              <a:lumMod val="65000"/>
            </a:schemeClr>
          </a:solidFill>
          <a:ln w="127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anchor="ctr"/>
          <a:lstStyle/>
          <a:p>
            <a:pPr algn="ctr" eaLnBrk="1" hangingPunct="1">
              <a:lnSpc>
                <a:spcPct val="140000"/>
              </a:lnSpc>
              <a:spcAft>
                <a:spcPts val="600"/>
              </a:spcAft>
              <a:defRPr/>
            </a:pPr>
            <a:r>
              <a:rPr lang="ja-JP" altLang="en-US" sz="3600" dirty="0">
                <a:solidFill>
                  <a:schemeClr val="accent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現在</a:t>
            </a:r>
          </a:p>
        </p:txBody>
      </p:sp>
      <p:sp>
        <p:nvSpPr>
          <p:cNvPr id="4" name="楕円 3">
            <a:extLst>
              <a:ext uri="{FF2B5EF4-FFF2-40B4-BE49-F238E27FC236}">
                <a16:creationId xmlns:a16="http://schemas.microsoft.com/office/drawing/2014/main" id="{E947940F-7BB3-4B4F-865D-DE2D7BA89194}"/>
              </a:ext>
            </a:extLst>
          </p:cNvPr>
          <p:cNvSpPr/>
          <p:nvPr/>
        </p:nvSpPr>
        <p:spPr bwMode="auto">
          <a:xfrm>
            <a:off x="4394430" y="549275"/>
            <a:ext cx="2880000" cy="2880000"/>
          </a:xfrm>
          <a:prstGeom prst="ellipse">
            <a:avLst/>
          </a:prstGeom>
          <a:solidFill>
            <a:srgbClr val="F5B090"/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ctr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r>
              <a:rPr kumimoji="1" lang="ja-JP" altLang="en-US" sz="3600" dirty="0">
                <a:solidFill>
                  <a:schemeClr val="accent6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未来</a:t>
            </a:r>
            <a:r>
              <a:rPr kumimoji="1" lang="en-US" altLang="ja-JP" sz="3600" dirty="0">
                <a:solidFill>
                  <a:schemeClr val="accent6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A</a:t>
            </a:r>
            <a:endParaRPr kumimoji="1" lang="ja-JP" altLang="en-US" sz="3600" dirty="0">
              <a:solidFill>
                <a:schemeClr val="accent6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49" name="正方形/長方形 48">
            <a:extLst>
              <a:ext uri="{FF2B5EF4-FFF2-40B4-BE49-F238E27FC236}">
                <a16:creationId xmlns:a16="http://schemas.microsoft.com/office/drawing/2014/main" id="{388DF99A-22CA-451B-9A1E-D6F3F9F48BAE}"/>
              </a:ext>
            </a:extLst>
          </p:cNvPr>
          <p:cNvSpPr/>
          <p:nvPr/>
        </p:nvSpPr>
        <p:spPr bwMode="auto">
          <a:xfrm>
            <a:off x="3836876" y="5742494"/>
            <a:ext cx="2880001" cy="674838"/>
          </a:xfrm>
          <a:prstGeom prst="rect">
            <a:avLst/>
          </a:prstGeom>
          <a:ln w="12700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anchor="ctr"/>
          <a:lstStyle/>
          <a:p>
            <a:pPr eaLnBrk="1" hangingPunct="1">
              <a:lnSpc>
                <a:spcPct val="140000"/>
              </a:lnSpc>
              <a:spcAft>
                <a:spcPts val="600"/>
              </a:spcAft>
              <a:defRPr/>
            </a:pPr>
            <a:r>
              <a:rPr lang="ja-JP" altLang="en-US" sz="1400" dirty="0">
                <a:solidFill>
                  <a:srgbClr val="4D4D4D"/>
                </a:solidFill>
                <a:cs typeface="メイリオ" pitchFamily="50" charset="-128"/>
              </a:rPr>
              <a:t>フォアキャスティング</a:t>
            </a:r>
            <a:br>
              <a:rPr lang="en-US" altLang="ja-JP" sz="1400" dirty="0">
                <a:solidFill>
                  <a:srgbClr val="4D4D4D"/>
                </a:solidFill>
                <a:cs typeface="メイリオ" pitchFamily="50" charset="-128"/>
              </a:rPr>
            </a:br>
            <a:r>
              <a:rPr lang="en-US" altLang="ja-JP" sz="1400" dirty="0">
                <a:solidFill>
                  <a:srgbClr val="4D4D4D"/>
                </a:solidFill>
                <a:cs typeface="メイリオ" pitchFamily="50" charset="-128"/>
              </a:rPr>
              <a:t>(</a:t>
            </a:r>
            <a:r>
              <a:rPr lang="ja-JP" altLang="en-US" sz="1400" dirty="0">
                <a:solidFill>
                  <a:srgbClr val="4D4D4D"/>
                </a:solidFill>
                <a:cs typeface="メイリオ" pitchFamily="50" charset="-128"/>
              </a:rPr>
              <a:t>現在を起点に解決策を考える</a:t>
            </a:r>
            <a:r>
              <a:rPr lang="en-US" altLang="ja-JP" sz="1400" dirty="0">
                <a:solidFill>
                  <a:srgbClr val="4D4D4D"/>
                </a:solidFill>
                <a:cs typeface="メイリオ" pitchFamily="50" charset="-128"/>
              </a:rPr>
              <a:t>)</a:t>
            </a:r>
            <a:endParaRPr lang="ja-JP" altLang="en-US" sz="1400" dirty="0">
              <a:solidFill>
                <a:srgbClr val="4D4D4D"/>
              </a:solidFill>
              <a:cs typeface="メイリオ" pitchFamily="50" charset="-128"/>
            </a:endParaRPr>
          </a:p>
        </p:txBody>
      </p:sp>
      <p:sp>
        <p:nvSpPr>
          <p:cNvPr id="50" name="楕円 49">
            <a:extLst>
              <a:ext uri="{FF2B5EF4-FFF2-40B4-BE49-F238E27FC236}">
                <a16:creationId xmlns:a16="http://schemas.microsoft.com/office/drawing/2014/main" id="{E79EA319-B903-486D-84A5-5C741D58122F}"/>
              </a:ext>
            </a:extLst>
          </p:cNvPr>
          <p:cNvSpPr/>
          <p:nvPr/>
        </p:nvSpPr>
        <p:spPr bwMode="auto">
          <a:xfrm>
            <a:off x="5402397" y="3294635"/>
            <a:ext cx="2880000" cy="2880000"/>
          </a:xfrm>
          <a:prstGeom prst="ellipse">
            <a:avLst/>
          </a:prstGeom>
          <a:solidFill>
            <a:srgbClr val="9FD9F6"/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ctr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r>
              <a:rPr kumimoji="1" lang="ja-JP" altLang="en-US" sz="3600" dirty="0">
                <a:solidFill>
                  <a:schemeClr val="accent6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未来</a:t>
            </a:r>
            <a:r>
              <a:rPr kumimoji="1" lang="en-US" altLang="ja-JP" sz="3600" dirty="0">
                <a:solidFill>
                  <a:schemeClr val="accent6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B</a:t>
            </a:r>
            <a:endParaRPr kumimoji="1" lang="ja-JP" altLang="en-US" sz="3600" dirty="0">
              <a:solidFill>
                <a:schemeClr val="accent6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13" name="矢印: 下カーブ 12">
            <a:extLst>
              <a:ext uri="{FF2B5EF4-FFF2-40B4-BE49-F238E27FC236}">
                <a16:creationId xmlns:a16="http://schemas.microsoft.com/office/drawing/2014/main" id="{1C970B48-15F0-41C1-A9E1-DA4F746F5946}"/>
              </a:ext>
            </a:extLst>
          </p:cNvPr>
          <p:cNvSpPr/>
          <p:nvPr/>
        </p:nvSpPr>
        <p:spPr bwMode="auto">
          <a:xfrm rot="19542922" flipH="1">
            <a:off x="2044044" y="2581618"/>
            <a:ext cx="3154714" cy="961340"/>
          </a:xfrm>
          <a:prstGeom prst="curvedDownArrow">
            <a:avLst/>
          </a:prstGeom>
          <a:solidFill>
            <a:srgbClr val="DE6641"/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rgbClr val="4D4D4D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67" name="矢印: 下カーブ 66">
            <a:extLst>
              <a:ext uri="{FF2B5EF4-FFF2-40B4-BE49-F238E27FC236}">
                <a16:creationId xmlns:a16="http://schemas.microsoft.com/office/drawing/2014/main" id="{85C1D80F-3ADF-40AE-9C3E-18F77AE608DE}"/>
              </a:ext>
            </a:extLst>
          </p:cNvPr>
          <p:cNvSpPr/>
          <p:nvPr/>
        </p:nvSpPr>
        <p:spPr bwMode="auto">
          <a:xfrm rot="20237505" flipH="1" flipV="1">
            <a:off x="3015214" y="4543289"/>
            <a:ext cx="3154714" cy="1039843"/>
          </a:xfrm>
          <a:prstGeom prst="curvedDownArrow">
            <a:avLst/>
          </a:prstGeom>
          <a:solidFill>
            <a:srgbClr val="00AEE0"/>
          </a:solidFill>
          <a:ln>
            <a:noFill/>
          </a:ln>
          <a:effectLst/>
          <a:scene3d>
            <a:camera prst="orthographicFront">
              <a:rot lat="0" lon="9600000" rev="0"/>
            </a:camera>
            <a:lightRig rig="threePt" dir="t"/>
          </a:scene3d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rgbClr val="4D4D4D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owerPoint Design">
  <a:themeElements>
    <a:clrScheme name="PowerPoint Design">
      <a:dk1>
        <a:srgbClr val="4D4D4D"/>
      </a:dk1>
      <a:lt1>
        <a:srgbClr val="FFFFFF"/>
      </a:lt1>
      <a:dk2>
        <a:srgbClr val="0071BC"/>
      </a:dk2>
      <a:lt2>
        <a:srgbClr val="EAEAEA"/>
      </a:lt2>
      <a:accent1>
        <a:srgbClr val="E2F1FA"/>
      </a:accent1>
      <a:accent2>
        <a:srgbClr val="FF5050"/>
      </a:accent2>
      <a:accent3>
        <a:srgbClr val="FFE5E5"/>
      </a:accent3>
      <a:accent4>
        <a:srgbClr val="FFFFFF"/>
      </a:accent4>
      <a:accent5>
        <a:srgbClr val="FFFFFF"/>
      </a:accent5>
      <a:accent6>
        <a:srgbClr val="000000"/>
      </a:accent6>
      <a:hlink>
        <a:srgbClr val="FFFFFF"/>
      </a:hlink>
      <a:folHlink>
        <a:srgbClr val="FFFFFF"/>
      </a:folHlink>
    </a:clrScheme>
    <a:fontScheme name="メイリオ">
      <a:majorFont>
        <a:latin typeface="メイリオ"/>
        <a:ea typeface="メイリオ"/>
        <a:cs typeface=""/>
      </a:majorFont>
      <a:minorFont>
        <a:latin typeface="メイリオ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chemeClr val="tx1"/>
              </a:solidFill>
              <a:round/>
              <a:headEnd/>
              <a:tailEnd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lIns="0" tIns="0" rIns="0" bIns="0">
        <a:spAutoFit/>
      </a:bodyPr>
      <a:lstStyle>
        <a:defPPr algn="just">
          <a:lnSpc>
            <a:spcPct val="140000"/>
          </a:lnSpc>
          <a:spcBef>
            <a:spcPct val="0"/>
          </a:spcBef>
          <a:spcAft>
            <a:spcPts val="600"/>
          </a:spcAft>
          <a:defRPr sz="1600" dirty="0">
            <a:solidFill>
              <a:srgbClr val="4D4D4D"/>
            </a:solidFill>
            <a:latin typeface="メイリオ" pitchFamily="50" charset="-128"/>
            <a:ea typeface="メイリオ" pitchFamily="50" charset="-128"/>
            <a:cs typeface="メイリオ" pitchFamily="50" charset="-128"/>
          </a:defRPr>
        </a:defPPr>
      </a:lstStyle>
    </a:sp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35</Words>
  <Application>Microsoft Office PowerPoint</Application>
  <PresentationFormat>A4 210 x 297 mm</PresentationFormat>
  <Paragraphs>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メイリオ</vt:lpstr>
      <vt:lpstr>Arial</vt:lpstr>
      <vt:lpstr>Calibri</vt:lpstr>
      <vt:lpstr>Times New Roman</vt:lpstr>
      <vt:lpstr>Wingdings</vt:lpstr>
      <vt:lpstr>PowerPoint Design</vt:lpstr>
      <vt:lpstr>未来志向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2016-05-25T06:39:55Z</dcterms:created>
  <dcterms:modified xsi:type="dcterms:W3CDTF">2020-11-02T02:47:12Z</dcterms:modified>
</cp:coreProperties>
</file>