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0"/>
    <a:srgbClr val="DE6641"/>
    <a:srgbClr val="9FD9F6"/>
    <a:srgbClr val="F5B090"/>
    <a:srgbClr val="FCD7A1"/>
    <a:srgbClr val="54C3F1"/>
    <a:srgbClr val="F9C270"/>
    <a:srgbClr val="C1DB81"/>
    <a:srgbClr val="69BD83"/>
    <a:srgbClr val="FFF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5" d="100"/>
          <a:sy n="105" d="100"/>
        </p:scale>
        <p:origin x="147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BD63456-4CC7-47F3-B2F6-9F7B3693CE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FC7681-E2F5-43E9-A5BD-942A13648C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AAEFB8F-27E0-4920-85B1-B6E73EAF58D3}" type="datetimeFigureOut">
              <a:rPr lang="ja-JP" altLang="en-US"/>
              <a:pPr>
                <a:defRPr/>
              </a:pPr>
              <a:t>2020/11/2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27456-2ADF-4145-BFFD-B45615F9E6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C22B27E-ED78-490D-B066-487202511B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3A4ECB-0813-43E7-B0D7-C94A9A4CC6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FDD99AC-C665-482E-91D1-9556AF4463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46E440-839F-477F-BCEF-FEB71312A9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146A2E-BC6F-4755-9692-96BE510B33D9}" type="datetimeFigureOut">
              <a:rPr lang="ja-JP" altLang="en-US"/>
              <a:pPr>
                <a:defRPr/>
              </a:pPr>
              <a:t>2020/11/2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610A7DA-027D-4473-958E-95AA9884E4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300F1D42-593A-42E8-B6E2-B1B06B489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B66FB7-2BF2-4D69-B60D-2EC6952F6B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E60DDE-18C2-47AC-B7A3-FD02DF6CFD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DFB76D-EE05-436F-AC95-DA19FD4484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>
            <a:extLst>
              <a:ext uri="{FF2B5EF4-FFF2-40B4-BE49-F238E27FC236}">
                <a16:creationId xmlns:a16="http://schemas.microsoft.com/office/drawing/2014/main" id="{B3D3E91A-9B73-4DE9-99A8-90F1809638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25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E0D872F-52DD-42C5-AF1D-FCACB54CDA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1FCC8EE3-5BEB-474A-89D5-2F742D48C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4FCB995-CA55-460C-A231-DA24456DD5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49998A3-E0FC-4D9C-BD0D-4A44557EE1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309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CF78349-2E0E-485C-9CCF-C5A7CED91D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A9FDCC5-FB17-4531-B9D9-93AAE756A6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3D0E40E-5249-4F4D-8B0B-D9CAEA670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78ED3D6-1D44-4463-8E01-D0D73989BB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325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7E47DC40-FB08-4D37-AA1D-C8B271486C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51C61C6-05B1-412D-BE1C-FE0369344B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2178CE2-F3A0-49AF-B3BE-15B74E5C4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1BA8891-C043-4594-974B-46B9E54654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93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E4C6CB0-67E5-4978-8EB4-93F3860EE229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CCDF522-4B8E-4329-B7BE-78A187598A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C0E35D2-0EC0-490F-B8DE-3510CF6A0A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4B97B46-B02C-4948-BC73-B294B8C387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166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4714F663-C9A8-4EC9-875B-B3CC3A63A5C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A6EE5C1-7B8A-4005-A1C2-95537C72E5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2975E53-A980-4197-9187-2DC98E66CA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0341A3DB-0FB7-4647-B5BE-75E50691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413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AB7D9A3C-C3DC-487A-952D-4F9E2E507AB2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F835B46-DD50-4E89-9B94-BEFE63F967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CE9B7B3-30B7-4722-A6E2-7927BA17FB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41DAFD44-2416-4BC1-BC21-D618FEB45A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446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40FD8F8C-F700-427D-9747-5E55F05E74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C8F93CC-FA77-446F-A399-B60B2A605637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72CA01AA-BE50-4716-9701-3AA6999951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DCD961-9D96-41D6-A5C7-F2A595421B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79530989-E56C-4692-ADE8-2A4971923C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563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>
            <a:extLst>
              <a:ext uri="{FF2B5EF4-FFF2-40B4-BE49-F238E27FC236}">
                <a16:creationId xmlns:a16="http://schemas.microsoft.com/office/drawing/2014/main" id="{2887409C-B646-49FF-90E6-2414C555D3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>
            <a:extLst>
              <a:ext uri="{FF2B5EF4-FFF2-40B4-BE49-F238E27FC236}">
                <a16:creationId xmlns:a16="http://schemas.microsoft.com/office/drawing/2014/main" id="{89EC7067-42B9-4931-A6CC-C9D17126B85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181EFFAF-16DF-41FE-9552-2C9E818F5362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2F359BB-2983-459F-B139-55F564D3F8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C4B7408-F5EE-48D2-8BE4-EB4CCBB5F3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A1E2FC1F-139C-48E9-91BC-A4A1547706F7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フッター プレースホルダー 3">
            <a:extLst>
              <a:ext uri="{FF2B5EF4-FFF2-40B4-BE49-F238E27FC236}">
                <a16:creationId xmlns:a16="http://schemas.microsoft.com/office/drawing/2014/main" id="{4B7E793E-6E33-43AF-973F-D3C639BEB2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17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651F050-3996-4331-BDBE-889BF9C552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B5B2AD-DC1B-4FAB-AB4C-7068C13FF6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285DAED-225C-492F-8467-F8B5693BAE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3">
            <a:extLst>
              <a:ext uri="{FF2B5EF4-FFF2-40B4-BE49-F238E27FC236}">
                <a16:creationId xmlns:a16="http://schemas.microsoft.com/office/drawing/2014/main" id="{6029B800-69A0-4A1B-92D7-86D1DE91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01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BFFA5B37-1B9B-4F2C-9F9F-4437D28E6B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4F3B0DA1-CE56-471A-A7D5-5FF51BF12707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429FAEDC-F1D8-46C5-B485-9A9CA42434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FCFEA27B-F9ED-4FA8-80CA-B56230940230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575861-27DA-4431-8D20-7A37A92538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424F7C50-03EF-4CB3-9DCD-AF2BBBBA5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552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653E03D-8148-437D-BEC0-B82ABE7CA3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9A1E85D-717E-40B5-A2F6-D77AE3CCD0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C9893360-2904-49ED-A16F-E6E2651696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473CE8-1B09-4155-8A49-1B9E48612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14D5DBB-5C75-492D-85D0-3D487DB912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640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1649C4-18E4-4F19-AAB2-F239411ED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3EBC67F-2012-4195-A33C-CB3DA78A0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EF220312-B98C-41DD-912A-ACEC237C97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50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971FF25-765C-42D7-88F3-9DF4BA0B0BB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D521D09A-7CC8-401E-92CE-8FF1DE634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78EC015B-B62A-4B07-9A22-8C8C12DA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未来志向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35B7C0F-4449-41F3-BF1F-26A216512EF9}"/>
              </a:ext>
            </a:extLst>
          </p:cNvPr>
          <p:cNvSpPr/>
          <p:nvPr/>
        </p:nvSpPr>
        <p:spPr bwMode="auto">
          <a:xfrm>
            <a:off x="299514" y="1651594"/>
            <a:ext cx="4377777" cy="674838"/>
          </a:xfrm>
          <a:prstGeom prst="rect">
            <a:avLst/>
          </a:prstGeom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400" dirty="0">
                <a:solidFill>
                  <a:srgbClr val="4D4D4D"/>
                </a:solidFill>
                <a:cs typeface="メイリオ" pitchFamily="50" charset="-128"/>
              </a:rPr>
              <a:t>バックキャスティング</a:t>
            </a:r>
            <a:br>
              <a:rPr lang="en-US" altLang="ja-JP" sz="1400" dirty="0">
                <a:solidFill>
                  <a:srgbClr val="4D4D4D"/>
                </a:solidFill>
                <a:cs typeface="メイリオ" pitchFamily="50" charset="-128"/>
              </a:rPr>
            </a:br>
            <a:r>
              <a:rPr lang="en-US" altLang="ja-JP" sz="1400" dirty="0">
                <a:solidFill>
                  <a:srgbClr val="4D4D4D"/>
                </a:solidFill>
                <a:cs typeface="メイリオ" pitchFamily="50" charset="-128"/>
              </a:rPr>
              <a:t>(</a:t>
            </a:r>
            <a:r>
              <a:rPr lang="ja-JP" altLang="en-US" sz="1400" dirty="0">
                <a:solidFill>
                  <a:srgbClr val="4D4D4D"/>
                </a:solidFill>
                <a:cs typeface="メイリオ" pitchFamily="50" charset="-128"/>
              </a:rPr>
              <a:t>未来のあるべき姿を起点に解決策を考える</a:t>
            </a:r>
            <a:r>
              <a:rPr lang="en-US" altLang="ja-JP" sz="1400" dirty="0">
                <a:solidFill>
                  <a:srgbClr val="4D4D4D"/>
                </a:solidFill>
                <a:cs typeface="メイリオ" pitchFamily="50" charset="-128"/>
              </a:rPr>
              <a:t>)</a:t>
            </a:r>
            <a:endParaRPr lang="ja-JP" altLang="en-US" sz="1400" dirty="0">
              <a:solidFill>
                <a:srgbClr val="4D4D4D"/>
              </a:solidFill>
              <a:cs typeface="メイリオ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F9A380-66D1-4F0C-AC5A-F7D4B46E7BF4}"/>
              </a:ext>
            </a:extLst>
          </p:cNvPr>
          <p:cNvSpPr/>
          <p:nvPr/>
        </p:nvSpPr>
        <p:spPr bwMode="auto">
          <a:xfrm>
            <a:off x="1222263" y="4176629"/>
            <a:ext cx="2376264" cy="1116013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3600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現在</a:t>
            </a: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947940F-7BB3-4B4F-865D-DE2D7BA89194}"/>
              </a:ext>
            </a:extLst>
          </p:cNvPr>
          <p:cNvSpPr/>
          <p:nvPr/>
        </p:nvSpPr>
        <p:spPr bwMode="auto">
          <a:xfrm>
            <a:off x="4394430" y="549275"/>
            <a:ext cx="2880000" cy="2880000"/>
          </a:xfrm>
          <a:prstGeom prst="ellipse">
            <a:avLst/>
          </a:prstGeom>
          <a:solidFill>
            <a:srgbClr val="F5B090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未来</a:t>
            </a:r>
            <a:r>
              <a:rPr kumimoji="1" lang="en-US" altLang="ja-JP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endParaRPr kumimoji="1" lang="ja-JP" altLang="en-US" sz="3600" dirty="0">
              <a:solidFill>
                <a:schemeClr val="accent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88DF99A-22CA-451B-9A1E-D6F3F9F48BAE}"/>
              </a:ext>
            </a:extLst>
          </p:cNvPr>
          <p:cNvSpPr/>
          <p:nvPr/>
        </p:nvSpPr>
        <p:spPr bwMode="auto">
          <a:xfrm>
            <a:off x="3836876" y="5742494"/>
            <a:ext cx="2880001" cy="674838"/>
          </a:xfrm>
          <a:prstGeom prst="rect">
            <a:avLst/>
          </a:prstGeom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>
              <a:lnSpc>
                <a:spcPct val="140000"/>
              </a:lnSpc>
              <a:spcAft>
                <a:spcPts val="600"/>
              </a:spcAft>
              <a:defRPr/>
            </a:pPr>
            <a:r>
              <a:rPr lang="ja-JP" altLang="en-US" sz="1400" dirty="0">
                <a:solidFill>
                  <a:srgbClr val="4D4D4D"/>
                </a:solidFill>
                <a:cs typeface="メイリオ" pitchFamily="50" charset="-128"/>
              </a:rPr>
              <a:t>フォアキャスティング</a:t>
            </a:r>
            <a:br>
              <a:rPr lang="en-US" altLang="ja-JP" sz="1400" dirty="0">
                <a:solidFill>
                  <a:srgbClr val="4D4D4D"/>
                </a:solidFill>
                <a:cs typeface="メイリオ" pitchFamily="50" charset="-128"/>
              </a:rPr>
            </a:br>
            <a:r>
              <a:rPr lang="en-US" altLang="ja-JP" sz="1400" dirty="0">
                <a:solidFill>
                  <a:srgbClr val="4D4D4D"/>
                </a:solidFill>
                <a:cs typeface="メイリオ" pitchFamily="50" charset="-128"/>
              </a:rPr>
              <a:t>(</a:t>
            </a:r>
            <a:r>
              <a:rPr lang="ja-JP" altLang="en-US" sz="1400" dirty="0">
                <a:solidFill>
                  <a:srgbClr val="4D4D4D"/>
                </a:solidFill>
                <a:cs typeface="メイリオ" pitchFamily="50" charset="-128"/>
              </a:rPr>
              <a:t>現在を起点に解決策を考える</a:t>
            </a:r>
            <a:r>
              <a:rPr lang="en-US" altLang="ja-JP" sz="1400" dirty="0">
                <a:solidFill>
                  <a:srgbClr val="4D4D4D"/>
                </a:solidFill>
                <a:cs typeface="メイリオ" pitchFamily="50" charset="-128"/>
              </a:rPr>
              <a:t>)</a:t>
            </a:r>
            <a:endParaRPr lang="ja-JP" altLang="en-US" sz="1400" dirty="0">
              <a:solidFill>
                <a:srgbClr val="4D4D4D"/>
              </a:solidFill>
              <a:cs typeface="メイリオ" pitchFamily="50" charset="-128"/>
            </a:endParaRPr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E79EA319-B903-486D-84A5-5C741D58122F}"/>
              </a:ext>
            </a:extLst>
          </p:cNvPr>
          <p:cNvSpPr/>
          <p:nvPr/>
        </p:nvSpPr>
        <p:spPr bwMode="auto">
          <a:xfrm>
            <a:off x="5402397" y="3294635"/>
            <a:ext cx="2880000" cy="2880000"/>
          </a:xfrm>
          <a:prstGeom prst="ellipse">
            <a:avLst/>
          </a:prstGeom>
          <a:solidFill>
            <a:srgbClr val="9FD9F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ja-JP" altLang="en-US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未来</a:t>
            </a:r>
            <a:r>
              <a:rPr kumimoji="1" lang="en-US" altLang="ja-JP" sz="3600" dirty="0">
                <a:solidFill>
                  <a:schemeClr val="accent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endParaRPr kumimoji="1" lang="ja-JP" altLang="en-US" sz="3600" dirty="0">
              <a:solidFill>
                <a:schemeClr val="accent6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矢印: 下カーブ 12">
            <a:extLst>
              <a:ext uri="{FF2B5EF4-FFF2-40B4-BE49-F238E27FC236}">
                <a16:creationId xmlns:a16="http://schemas.microsoft.com/office/drawing/2014/main" id="{1C970B48-15F0-41C1-A9E1-DA4F746F5946}"/>
              </a:ext>
            </a:extLst>
          </p:cNvPr>
          <p:cNvSpPr/>
          <p:nvPr/>
        </p:nvSpPr>
        <p:spPr bwMode="auto">
          <a:xfrm rot="19542922" flipH="1">
            <a:off x="2044044" y="2581618"/>
            <a:ext cx="3154714" cy="961340"/>
          </a:xfrm>
          <a:prstGeom prst="curvedDownArrow">
            <a:avLst/>
          </a:prstGeom>
          <a:solidFill>
            <a:srgbClr val="DE664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7" name="矢印: 下カーブ 66">
            <a:extLst>
              <a:ext uri="{FF2B5EF4-FFF2-40B4-BE49-F238E27FC236}">
                <a16:creationId xmlns:a16="http://schemas.microsoft.com/office/drawing/2014/main" id="{85C1D80F-3ADF-40AE-9C3E-18F77AE608DE}"/>
              </a:ext>
            </a:extLst>
          </p:cNvPr>
          <p:cNvSpPr/>
          <p:nvPr/>
        </p:nvSpPr>
        <p:spPr bwMode="auto">
          <a:xfrm rot="20237505" flipH="1" flipV="1">
            <a:off x="3015214" y="4543289"/>
            <a:ext cx="3154714" cy="1039843"/>
          </a:xfrm>
          <a:prstGeom prst="curvedDownArrow">
            <a:avLst/>
          </a:prstGeom>
          <a:solidFill>
            <a:srgbClr val="00AEE0"/>
          </a:solidFill>
          <a:ln>
            <a:noFill/>
          </a:ln>
          <a:effectLst/>
          <a:scene3d>
            <a:camera prst="orthographicFront">
              <a:rot lat="0" lon="9600000" rev="0"/>
            </a:camera>
            <a:lightRig rig="threePt" dir="t"/>
          </a:scene3d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Wingdings</vt:lpstr>
      <vt:lpstr>PowerPoint Design</vt:lpstr>
      <vt:lpstr>未来志向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2020-11-02T02:47:12Z</dcterms:modified>
</cp:coreProperties>
</file>