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C51"/>
    <a:srgbClr val="FFFF00"/>
    <a:srgbClr val="FFFCDB"/>
    <a:srgbClr val="D3EDFB"/>
    <a:srgbClr val="D2CCE6"/>
    <a:srgbClr val="6C9BD2"/>
    <a:srgbClr val="00642D"/>
    <a:srgbClr val="A3BCE2"/>
    <a:srgbClr val="A5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 varScale="1">
        <p:scale>
          <a:sx n="109" d="100"/>
          <a:sy n="109" d="100"/>
        </p:scale>
        <p:origin x="630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2020/10/30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2020/10/30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DF36DB11-8C24-4869-AD65-77492957F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AD6135F-1463-4D24-B548-2F0BD56A0E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C50F16B-E29A-4078-8984-5BDA33DDA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3CB54DA-4798-417E-A705-AC7946B7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EAD81A-1AAB-4136-9011-A739FD74B8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0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81D6F8F-F9E8-4067-83F1-FCD0059131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D79DA0A-E0E4-455F-AB7B-A6AAD8D8F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353268-0419-4EDF-87FB-4380C9970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043A30-B740-4560-9CE4-C1C6FFBD2D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0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E6FF595-CAEA-4B9E-90F3-EA45FF798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E7B7C99-D653-4922-B722-4258F090D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5A49E9A-CB1C-43F0-BEDE-0CE87E96F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735DDDF-1298-471C-A1A1-0E6AB4667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1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1129B74-56F9-44E2-95F6-1F47E31AF66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6D0554C-F527-4BF4-9AFA-564541EEA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1E689F0-A5F1-40C5-9806-86981EDC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F1186EB-EAAF-40D6-A4D5-4925BF42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41308D6-328D-4878-9610-4A3E1271568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E8BCFCE-2879-45D1-9870-56BCE4CE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721017-DC4D-43E0-9759-73B39BD43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FCE0C88-D917-4C7B-8634-CF9103F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3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40BEC8B-2C6A-49A9-8FF9-8DAADE7C8B26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68CBCA3-B172-4A5C-8467-B3BCB61A4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327FC80-ABCA-4E9A-9F44-4DAC4BF45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D7FA2F-6E6C-45F2-8063-695C354E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4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B143019-5BD5-4EAC-86EB-0F94238E2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A1A12F6-FD36-4353-AC24-AB754148275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5C9BF4D-89A3-483B-A771-594BBF707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4BA7F-6189-45E1-9438-D4CEF37DF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F10216C-145A-4B20-9DEF-64252E3C6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0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5BAD886-17C8-496B-A83F-EE5D1F7CB9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3BED89-F311-45F8-8F79-C4E759544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F031F70-C732-4F67-9A53-87CF67476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589559B8-7152-4C78-932B-38251AAD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2FF6F0D-A616-4D78-8A70-BB9C9F888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7716F-E75B-49D6-86E0-2A88D3FD706C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DFCA80D-7751-4841-9FD8-6E2D9CA37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B339C219-6D11-4C3A-8F66-DE299252DA3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3130B4-9C0F-457A-AFBA-6D5ECED61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5B0F9445-515A-4CD8-AA4A-9E92ECB2A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2379517-010D-4E0C-B678-99AFEFBFC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4F4071B-6479-4CB0-9982-7786AB149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2173E90-A9F0-4C19-9379-73466B287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35914-E169-4A26-803D-262CBB80E5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6D7B60F-C6D1-4EC7-879C-7ADCF55A5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1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474C4-AC37-4733-984A-48B07F698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19BC0C-242D-4FB0-B26F-5FC747A99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B947BB6-9AE7-4B96-A91A-EAF922EABE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5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AISAS</a:t>
            </a:r>
            <a:endParaRPr lang="ja-JP" altLang="en-US" dirty="0"/>
          </a:p>
        </p:txBody>
      </p:sp>
      <p:sp>
        <p:nvSpPr>
          <p:cNvPr id="4" name="台形 3">
            <a:extLst>
              <a:ext uri="{FF2B5EF4-FFF2-40B4-BE49-F238E27FC236}">
                <a16:creationId xmlns:a16="http://schemas.microsoft.com/office/drawing/2014/main" id="{7E21BABA-677C-4D10-802A-A35DEDDF5FE8}"/>
              </a:ext>
            </a:extLst>
          </p:cNvPr>
          <p:cNvSpPr/>
          <p:nvPr/>
        </p:nvSpPr>
        <p:spPr bwMode="auto">
          <a:xfrm rot="5400000">
            <a:off x="-1077298" y="2888769"/>
            <a:ext cx="4896000" cy="1800000"/>
          </a:xfrm>
          <a:prstGeom prst="trapezoi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 lIns="0" tIns="180000" rIns="0" bIns="43200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Attention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注意</a:t>
            </a:r>
          </a:p>
        </p:txBody>
      </p:sp>
      <p:sp>
        <p:nvSpPr>
          <p:cNvPr id="20" name="台形 19">
            <a:extLst>
              <a:ext uri="{FF2B5EF4-FFF2-40B4-BE49-F238E27FC236}">
                <a16:creationId xmlns:a16="http://schemas.microsoft.com/office/drawing/2014/main" id="{86FC1B70-E789-4EA0-8A02-FDB8F35355DB}"/>
              </a:ext>
            </a:extLst>
          </p:cNvPr>
          <p:cNvSpPr/>
          <p:nvPr/>
        </p:nvSpPr>
        <p:spPr bwMode="auto">
          <a:xfrm rot="5400000">
            <a:off x="1170570" y="2889065"/>
            <a:ext cx="3996000" cy="1800000"/>
          </a:xfrm>
          <a:prstGeom prst="trapezoi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 lIns="0" tIns="180000" rIns="0" bIns="43200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Interest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興味</a:t>
            </a:r>
          </a:p>
        </p:txBody>
      </p:sp>
      <p:sp>
        <p:nvSpPr>
          <p:cNvPr id="21" name="台形 20">
            <a:extLst>
              <a:ext uri="{FF2B5EF4-FFF2-40B4-BE49-F238E27FC236}">
                <a16:creationId xmlns:a16="http://schemas.microsoft.com/office/drawing/2014/main" id="{94553B0D-CB7C-4BD3-9825-1F789CD10ED7}"/>
              </a:ext>
            </a:extLst>
          </p:cNvPr>
          <p:cNvSpPr/>
          <p:nvPr/>
        </p:nvSpPr>
        <p:spPr bwMode="auto">
          <a:xfrm rot="5400000">
            <a:off x="3422040" y="2894641"/>
            <a:ext cx="3088800" cy="1800000"/>
          </a:xfrm>
          <a:prstGeom prst="trapezoi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 lIns="0" tIns="180000" rIns="0" bIns="43200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Search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検索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台形 21">
            <a:extLst>
              <a:ext uri="{FF2B5EF4-FFF2-40B4-BE49-F238E27FC236}">
                <a16:creationId xmlns:a16="http://schemas.microsoft.com/office/drawing/2014/main" id="{A11A618D-2C8F-4FC6-851D-95A01CA1D479}"/>
              </a:ext>
            </a:extLst>
          </p:cNvPr>
          <p:cNvSpPr/>
          <p:nvPr/>
        </p:nvSpPr>
        <p:spPr bwMode="auto">
          <a:xfrm rot="5400000">
            <a:off x="5666308" y="2893868"/>
            <a:ext cx="2196000" cy="1800000"/>
          </a:xfrm>
          <a:prstGeom prst="trapezoi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 lIns="0" tIns="180000" rIns="0" bIns="43200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Action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行動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台形 22">
            <a:extLst>
              <a:ext uri="{FF2B5EF4-FFF2-40B4-BE49-F238E27FC236}">
                <a16:creationId xmlns:a16="http://schemas.microsoft.com/office/drawing/2014/main" id="{84F9CE2B-AAFF-4540-B771-A69CAE857FA0}"/>
              </a:ext>
            </a:extLst>
          </p:cNvPr>
          <p:cNvSpPr/>
          <p:nvPr/>
        </p:nvSpPr>
        <p:spPr bwMode="auto">
          <a:xfrm rot="5400000">
            <a:off x="7905178" y="2897970"/>
            <a:ext cx="1314000" cy="1800000"/>
          </a:xfrm>
          <a:prstGeom prst="trapezoi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 lIns="0" tIns="180000" rIns="0" bIns="43200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Share</a:t>
            </a:r>
          </a:p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共有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矢印: U ターン 6">
            <a:extLst>
              <a:ext uri="{FF2B5EF4-FFF2-40B4-BE49-F238E27FC236}">
                <a16:creationId xmlns:a16="http://schemas.microsoft.com/office/drawing/2014/main" id="{168B77FC-9560-49DD-AF2B-E51C8153BCA3}"/>
              </a:ext>
            </a:extLst>
          </p:cNvPr>
          <p:cNvSpPr/>
          <p:nvPr/>
        </p:nvSpPr>
        <p:spPr bwMode="auto">
          <a:xfrm rot="9899734">
            <a:off x="5381648" y="4799461"/>
            <a:ext cx="2765322" cy="790259"/>
          </a:xfrm>
          <a:prstGeom prst="uturnArrow">
            <a:avLst/>
          </a:prstGeom>
          <a:solidFill>
            <a:srgbClr val="E8AC51"/>
          </a:solidFill>
          <a:ln>
            <a:noFill/>
          </a:ln>
          <a:effec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0CB129-5D09-4ED2-A470-F53CC919F71B}"/>
              </a:ext>
            </a:extLst>
          </p:cNvPr>
          <p:cNvSpPr/>
          <p:nvPr/>
        </p:nvSpPr>
        <p:spPr bwMode="auto">
          <a:xfrm rot="20700000">
            <a:off x="6037739" y="5519425"/>
            <a:ext cx="2160240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ループが生まれる</a:t>
            </a: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AISAS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2020-10-30T04:36:23Z</dcterms:modified>
</cp:coreProperties>
</file>