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DDFF"/>
    <a:srgbClr val="FF9500"/>
    <a:srgbClr val="1D2088"/>
    <a:srgbClr val="0101FF"/>
    <a:srgbClr val="FFFFFF"/>
    <a:srgbClr val="4D4D4D"/>
    <a:srgbClr val="777777"/>
    <a:srgbClr val="787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 varScale="1">
        <p:scale>
          <a:sx n="104" d="100"/>
          <a:sy n="104" d="100"/>
        </p:scale>
        <p:origin x="1500" y="114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D27F394-524C-87BA-E755-C250896E0E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4D22FC-A002-96CE-1F76-38E0955481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2B7A699-F32C-466D-B103-E872DB7CBAB9}" type="datetimeFigureOut">
              <a:rPr lang="ja-JP" altLang="en-US"/>
              <a:pPr>
                <a:defRPr/>
              </a:pPr>
              <a:t>2023/11/23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A7F1638-E16E-7675-BABF-DCD3CE340D1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9F3B22B-EC5F-BE9B-F831-A3514A0655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2BA7AEF-A490-4879-8B16-6C5141E267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DA7EB8A-3175-555E-9514-CA914BC30E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0F01A04-C4F9-E19C-CF0A-5775954750B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70F8E77-57BC-4B45-8F07-34755B210DDB}" type="datetimeFigureOut">
              <a:rPr lang="ja-JP" altLang="en-US"/>
              <a:pPr>
                <a:defRPr/>
              </a:pPr>
              <a:t>2023/11/23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F68DCA05-83F3-4FC8-E167-088CA1CFF2B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A7D70387-A868-133E-89C5-7D3B33FCE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B6EB7B7-5A41-6B0F-AB38-32D3E82FEE2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610775A-B9AF-C0C6-12A8-22BB1DEBCB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AA217D3-D270-469A-A83B-5AA66FCBAF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DCD88319-5B38-D9DD-C700-D562C73CFC5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275E78F2-A774-7A3F-EFEC-37627F1C746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EF62DC58-4773-A4EF-0178-3681BB74803F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489B40-A551-3FA6-98F3-8A145B2AAA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065D3A3-A21E-86B5-7B60-6705DBE3ACC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AA30051-B434-80D3-DE22-147E54C8D94F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09BF23FA-669D-6787-0D52-A764BFE74E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6666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E91B744-5C17-23EB-CBD0-D018E942AF0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828925" y="2349500"/>
            <a:ext cx="1692275" cy="647700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  <a:ea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913EFF80-AB15-98B9-E024-62AB224D42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8896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3DD59517-DE97-51D2-A0DA-38D3DD08DAE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FFFF7051-833F-EF46-678C-7DAD11DA9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>
            <a:extLst>
              <a:ext uri="{FF2B5EF4-FFF2-40B4-BE49-F238E27FC236}">
                <a16:creationId xmlns:a16="http://schemas.microsoft.com/office/drawing/2014/main" id="{420F993F-9F27-8E30-EEC9-B40691310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パンクズ</a:t>
            </a:r>
          </a:p>
        </p:txBody>
      </p:sp>
      <p:sp>
        <p:nvSpPr>
          <p:cNvPr id="2" name="Google Shape;400;p42">
            <a:extLst>
              <a:ext uri="{FF2B5EF4-FFF2-40B4-BE49-F238E27FC236}">
                <a16:creationId xmlns:a16="http://schemas.microsoft.com/office/drawing/2014/main" id="{09BA105C-2FBE-0D26-F2E5-A4BA080C631D}"/>
              </a:ext>
            </a:extLst>
          </p:cNvPr>
          <p:cNvSpPr/>
          <p:nvPr/>
        </p:nvSpPr>
        <p:spPr>
          <a:xfrm rot="5400000">
            <a:off x="8952124" y="1253246"/>
            <a:ext cx="1332000" cy="307187"/>
          </a:xfrm>
          <a:prstGeom prst="homePlate">
            <a:avLst>
              <a:gd name="adj" fmla="val 24620"/>
            </a:avLst>
          </a:prstGeom>
          <a:solidFill>
            <a:srgbClr val="A0DDFF"/>
          </a:solidFill>
          <a:ln>
            <a:noFill/>
          </a:ln>
        </p:spPr>
        <p:txBody>
          <a:bodyPr spcFirstLastPara="1" vert="vert270" lIns="91425" tIns="91425" rIns="91425" bIns="91425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b="1" dirty="0">
                <a:solidFill>
                  <a:schemeClr val="bg1"/>
                </a:solidFill>
                <a:latin typeface="BIZ UDPGothic"/>
                <a:ea typeface="BIZ UDPGothic"/>
                <a:cs typeface="BIZ UDPGothic"/>
                <a:sym typeface="BIZ UDPGothic"/>
              </a:rPr>
              <a:t>事前設定</a:t>
            </a:r>
            <a:endParaRPr sz="800" b="1" dirty="0">
              <a:solidFill>
                <a:schemeClr val="bg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" name="Google Shape;401;p42">
            <a:extLst>
              <a:ext uri="{FF2B5EF4-FFF2-40B4-BE49-F238E27FC236}">
                <a16:creationId xmlns:a16="http://schemas.microsoft.com/office/drawing/2014/main" id="{FB1564CA-5F6D-DD50-740C-C828BCD0174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970117" y="3993694"/>
            <a:ext cx="1332000" cy="306000"/>
          </a:xfrm>
          <a:prstGeom prst="chevron">
            <a:avLst>
              <a:gd name="adj" fmla="val 25050"/>
            </a:avLst>
          </a:prstGeom>
          <a:solidFill>
            <a:srgbClr val="FF9500"/>
          </a:solidFill>
          <a:ln>
            <a:noFill/>
          </a:ln>
        </p:spPr>
        <p:txBody>
          <a:bodyPr vert="vert270" lIns="91425" tIns="91425" rIns="91425" bIns="91425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>
              <a:defRPr/>
            </a:pPr>
            <a:r>
              <a:rPr lang="ja-JP" altLang="en-US" sz="800" b="1" dirty="0">
                <a:solidFill>
                  <a:srgbClr val="FFFFFF"/>
                </a:solidFill>
                <a:latin typeface="BIZ UDPGothic" panose="020B0400000000000000" pitchFamily="50" charset="-128"/>
                <a:ea typeface="BIZ UDPGothic" panose="020B0400000000000000" pitchFamily="50" charset="-128"/>
                <a:sym typeface="BIZ UDPGothic" panose="020B0400000000000000" pitchFamily="50" charset="-128"/>
              </a:rPr>
              <a:t>詳細設定</a:t>
            </a:r>
            <a:endParaRPr lang="ja-JP" altLang="ja-JP" sz="800" b="1" dirty="0">
              <a:solidFill>
                <a:srgbClr val="FFFFFF"/>
              </a:solidFill>
              <a:latin typeface="BIZ UDPGothic" panose="020B0400000000000000" pitchFamily="50" charset="-128"/>
              <a:ea typeface="BIZ UDPGothic" panose="020B0400000000000000" pitchFamily="50" charset="-128"/>
              <a:sym typeface="BIZ UDPGothic" panose="020B0400000000000000" pitchFamily="50" charset="-128"/>
            </a:endParaRPr>
          </a:p>
        </p:txBody>
      </p:sp>
      <p:sp>
        <p:nvSpPr>
          <p:cNvPr id="8" name="Google Shape;402;p42">
            <a:extLst>
              <a:ext uri="{FF2B5EF4-FFF2-40B4-BE49-F238E27FC236}">
                <a16:creationId xmlns:a16="http://schemas.microsoft.com/office/drawing/2014/main" id="{67668F63-20E2-5662-B4F0-2CA5175F3C8D}"/>
              </a:ext>
            </a:extLst>
          </p:cNvPr>
          <p:cNvSpPr/>
          <p:nvPr/>
        </p:nvSpPr>
        <p:spPr>
          <a:xfrm rot="5400000">
            <a:off x="8966950" y="2623767"/>
            <a:ext cx="1332000" cy="306000"/>
          </a:xfrm>
          <a:prstGeom prst="chevron">
            <a:avLst>
              <a:gd name="adj" fmla="val 24879"/>
            </a:avLst>
          </a:prstGeom>
          <a:solidFill>
            <a:srgbClr val="A0DDFF"/>
          </a:solidFill>
          <a:ln>
            <a:noFill/>
          </a:ln>
        </p:spPr>
        <p:txBody>
          <a:bodyPr spcFirstLastPara="1" vert="vert270" lIns="91425" tIns="91425" rIns="91425" bIns="91425"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/>
            </a:pPr>
            <a:r>
              <a:rPr lang="ja-JP" altLang="en-US" sz="800" b="1" dirty="0">
                <a:solidFill>
                  <a:schemeClr val="bg1"/>
                </a:solidFill>
                <a:latin typeface="BIZ UDPGothic"/>
                <a:ea typeface="BIZ UDPGothic"/>
                <a:cs typeface="BIZ UDPGothic"/>
                <a:sym typeface="BIZ UDPGothic"/>
              </a:rPr>
              <a:t>基本設定</a:t>
            </a:r>
            <a:endParaRPr sz="800" b="1" dirty="0">
              <a:solidFill>
                <a:schemeClr val="bg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2" name="Google Shape;402;p42">
            <a:extLst>
              <a:ext uri="{FF2B5EF4-FFF2-40B4-BE49-F238E27FC236}">
                <a16:creationId xmlns:a16="http://schemas.microsoft.com/office/drawing/2014/main" id="{4E1DA51C-B71B-9C63-F10E-23476A478082}"/>
              </a:ext>
            </a:extLst>
          </p:cNvPr>
          <p:cNvSpPr/>
          <p:nvPr/>
        </p:nvSpPr>
        <p:spPr>
          <a:xfrm rot="5400000">
            <a:off x="8975267" y="5363622"/>
            <a:ext cx="1332000" cy="306000"/>
          </a:xfrm>
          <a:prstGeom prst="chevron">
            <a:avLst>
              <a:gd name="adj" fmla="val 24879"/>
            </a:avLst>
          </a:prstGeom>
          <a:solidFill>
            <a:srgbClr val="A0DDFF"/>
          </a:solidFill>
          <a:ln>
            <a:noFill/>
          </a:ln>
        </p:spPr>
        <p:txBody>
          <a:bodyPr spcFirstLastPara="1" vert="vert270" lIns="91425" tIns="91425" rIns="91425" bIns="91425"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/>
            </a:pPr>
            <a:r>
              <a:rPr lang="ja-JP" altLang="en-US" sz="800" b="1" dirty="0">
                <a:solidFill>
                  <a:schemeClr val="bg1"/>
                </a:solidFill>
                <a:latin typeface="BIZ UDPGothic"/>
                <a:ea typeface="BIZ UDPGothic"/>
                <a:cs typeface="BIZ UDPGothic"/>
                <a:sym typeface="BIZ UDPGothic"/>
              </a:rPr>
              <a:t>最終設定</a:t>
            </a:r>
            <a:endParaRPr sz="800" b="1" dirty="0">
              <a:solidFill>
                <a:schemeClr val="bg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ユーザー定義 1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1D2088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ＭＳ Ｐゴシック</vt:lpstr>
      <vt:lpstr>Arial</vt:lpstr>
      <vt:lpstr>Calibri</vt:lpstr>
      <vt:lpstr>Times New Roman</vt:lpstr>
      <vt:lpstr>PowerPoint Design</vt:lpstr>
      <vt:lpstr>パンクズ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2023-11-23T05:29:33Z</dcterms:modified>
</cp:coreProperties>
</file>