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0101FF"/>
    <a:srgbClr val="FFFFFF"/>
    <a:srgbClr val="4D4D4D"/>
    <a:srgbClr val="777777"/>
    <a:srgbClr val="787878"/>
    <a:srgbClr val="797979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5B8595A-42D4-BEE1-A46D-EA4CA29A83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72CBB0-7327-08B1-F0DF-07C63B1E2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D2BE715-5F8E-4116-8959-2CE280807690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EE4621-2E3B-7F33-26B8-67B02036D6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B3EAE8-4250-1316-4004-51782CB6DD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48E670-3C4A-4E43-8D89-7F303F2FEA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0422D09-7BA2-B507-55FA-88AA47CDDA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94F9AE-C27B-0DF7-EE20-2BDD75BA18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CD1E48-33D1-4E5C-9D93-83622908AD02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6AE65E3-B5D8-DF07-9065-719D731D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518490C-A081-7945-C532-33E2E6A6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8C536E-1519-E8EC-1996-4B82651BE5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D6158-6D8F-D6F7-C151-71B1E2E4B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8DC463-4339-45EB-9220-38225D96D5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C28647F4-258F-F07B-88BB-6473C24D1B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67DBD23A-E565-8860-5881-6CDF74A880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2075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4F416DF1-FA14-769E-7CAF-AFC38904811E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ECF5FD7-04A2-1732-7625-6A0269701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685990C-9171-5004-D7EB-A406883AB6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ABA009-56DB-8DC9-3863-CDFDFEA3800E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94867" y="204400"/>
            <a:ext cx="9359900" cy="396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3663C7A3-42D7-2E42-3A60-1DC566AE5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88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C469534-3AA2-5312-7C91-6B28001DD7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28925" y="2349500"/>
            <a:ext cx="1692275" cy="647700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715FF26-8C98-F09F-039A-B1FEE43F57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18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E80F2C8-C09D-995E-A7BB-E0713FD8E5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F290D382-7E16-C02F-1221-34B662A8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271B56CE-3263-2AF8-11FB-0E67EB4F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204788"/>
            <a:ext cx="9359900" cy="396875"/>
          </a:xfrm>
        </p:spPr>
        <p:txBody>
          <a:bodyPr/>
          <a:lstStyle/>
          <a:p>
            <a:r>
              <a:rPr lang="ja-JP" altLang="en-US">
                <a:solidFill>
                  <a:srgbClr val="1D2088"/>
                </a:solidFill>
              </a:rPr>
              <a:t>パンクズ</a:t>
            </a:r>
            <a:r>
              <a:rPr lang="en-US" altLang="ja-JP">
                <a:solidFill>
                  <a:srgbClr val="1D2088"/>
                </a:solidFill>
              </a:rPr>
              <a:t> </a:t>
            </a:r>
            <a:endParaRPr lang="ja-JP" altLang="en-US">
              <a:solidFill>
                <a:srgbClr val="1D2088"/>
              </a:solidFill>
            </a:endParaRPr>
          </a:p>
        </p:txBody>
      </p:sp>
      <p:sp>
        <p:nvSpPr>
          <p:cNvPr id="3" name="Google Shape;400;p42">
            <a:extLst>
              <a:ext uri="{FF2B5EF4-FFF2-40B4-BE49-F238E27FC236}">
                <a16:creationId xmlns:a16="http://schemas.microsoft.com/office/drawing/2014/main" id="{3550F7C1-1AE9-87B0-94D0-ADAE2D1DB9F0}"/>
              </a:ext>
            </a:extLst>
          </p:cNvPr>
          <p:cNvSpPr/>
          <p:nvPr/>
        </p:nvSpPr>
        <p:spPr>
          <a:xfrm>
            <a:off x="180975" y="1588"/>
            <a:ext cx="1227138" cy="174625"/>
          </a:xfrm>
          <a:prstGeom prst="homePlate">
            <a:avLst>
              <a:gd name="adj" fmla="val 2462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ja" sz="800" b="1" dirty="0">
                <a:solidFill>
                  <a:srgbClr val="333333"/>
                </a:solidFill>
                <a:latin typeface="BIZ UDPGothic"/>
                <a:ea typeface="BIZ UDPGothic"/>
                <a:cs typeface="BIZ UDPGothic"/>
                <a:sym typeface="BIZ UDPGothic"/>
              </a:rPr>
              <a:t>ログイン設定</a:t>
            </a:r>
            <a:endParaRPr sz="800" b="1" dirty="0">
              <a:solidFill>
                <a:srgbClr val="333333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148" name="Google Shape;401;p42">
            <a:extLst>
              <a:ext uri="{FF2B5EF4-FFF2-40B4-BE49-F238E27FC236}">
                <a16:creationId xmlns:a16="http://schemas.microsoft.com/office/drawing/2014/main" id="{37700CF7-C93B-E566-B3B4-9B21197AD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850" y="1588"/>
            <a:ext cx="1282700" cy="177800"/>
          </a:xfrm>
          <a:prstGeom prst="chevron">
            <a:avLst>
              <a:gd name="adj" fmla="val 25050"/>
            </a:avLst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ja-JP" sz="800" b="1">
                <a:solidFill>
                  <a:srgbClr val="FFFFFF"/>
                </a:solidFill>
                <a:latin typeface="BIZ UDPGothic" panose="020B0400000000000000" pitchFamily="50" charset="-128"/>
                <a:ea typeface="BIZ UDPGothic" panose="020B0400000000000000" pitchFamily="50" charset="-128"/>
                <a:sym typeface="BIZ UDPGothic" panose="020B0400000000000000" pitchFamily="50" charset="-128"/>
              </a:rPr>
              <a:t>書類確認</a:t>
            </a:r>
          </a:p>
        </p:txBody>
      </p:sp>
      <p:sp>
        <p:nvSpPr>
          <p:cNvPr id="9" name="Google Shape;402;p42">
            <a:extLst>
              <a:ext uri="{FF2B5EF4-FFF2-40B4-BE49-F238E27FC236}">
                <a16:creationId xmlns:a16="http://schemas.microsoft.com/office/drawing/2014/main" id="{5A6E3808-E5C5-7BF2-7325-63F079E4AF87}"/>
              </a:ext>
            </a:extLst>
          </p:cNvPr>
          <p:cNvSpPr/>
          <p:nvPr/>
        </p:nvSpPr>
        <p:spPr>
          <a:xfrm>
            <a:off x="4019550" y="0"/>
            <a:ext cx="1360488" cy="179388"/>
          </a:xfrm>
          <a:prstGeom prst="chevron">
            <a:avLst>
              <a:gd name="adj" fmla="val 2487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ja" sz="800" b="1">
                <a:solidFill>
                  <a:srgbClr val="333333"/>
                </a:solidFill>
                <a:latin typeface="BIZ UDPGothic"/>
                <a:ea typeface="BIZ UDPGothic"/>
                <a:cs typeface="BIZ UDPGothic"/>
                <a:sym typeface="BIZ UDPGothic"/>
              </a:rPr>
              <a:t>法対応完了</a:t>
            </a:r>
            <a:endParaRPr sz="800" b="1">
              <a:solidFill>
                <a:srgbClr val="333333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0" name="Google Shape;403;p42">
            <a:extLst>
              <a:ext uri="{FF2B5EF4-FFF2-40B4-BE49-F238E27FC236}">
                <a16:creationId xmlns:a16="http://schemas.microsoft.com/office/drawing/2014/main" id="{F8070EBE-897D-25BF-E6D4-B03E7D645703}"/>
              </a:ext>
            </a:extLst>
          </p:cNvPr>
          <p:cNvSpPr/>
          <p:nvPr/>
        </p:nvSpPr>
        <p:spPr>
          <a:xfrm>
            <a:off x="1427163" y="1588"/>
            <a:ext cx="1282700" cy="177800"/>
          </a:xfrm>
          <a:prstGeom prst="chevron">
            <a:avLst>
              <a:gd name="adj" fmla="val 2487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ja" sz="800" b="1">
                <a:solidFill>
                  <a:srgbClr val="333333"/>
                </a:solidFill>
                <a:latin typeface="BIZ UDPGothic"/>
                <a:ea typeface="BIZ UDPGothic"/>
                <a:cs typeface="BIZ UDPGothic"/>
                <a:sym typeface="BIZ UDPGothic"/>
              </a:rPr>
              <a:t>書類アップロード</a:t>
            </a:r>
            <a:endParaRPr sz="800" b="1">
              <a:solidFill>
                <a:srgbClr val="333333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8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BIZ UDPGothic</vt:lpstr>
      <vt:lpstr>PowerPoint Design</vt:lpstr>
      <vt:lpstr>パンクズ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2023-11-23T05:29:45Z</dcterms:modified>
</cp:coreProperties>
</file>