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0101FF"/>
    <a:srgbClr val="FFFFFF"/>
    <a:srgbClr val="4D4D4D"/>
    <a:srgbClr val="777777"/>
    <a:srgbClr val="787878"/>
    <a:srgbClr val="797979"/>
    <a:srgbClr val="7A7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4" d="100"/>
          <a:sy n="104" d="100"/>
        </p:scale>
        <p:origin x="1500" y="114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7307037-8F60-C1A3-F0EB-33FAFB66D8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D413336-DAC6-DAD0-FD55-34287D724F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1FBBC65-6D93-4634-B199-3DCF2D7C1CC1}" type="datetimeFigureOut">
              <a:rPr lang="ja-JP" altLang="en-US"/>
              <a:pPr>
                <a:defRPr/>
              </a:pPr>
              <a:t>2023/11/23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72DBA11-7B26-F99B-83D9-F29ED73431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DC34590-B4FD-2E87-9E55-09F88FCFB5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728E1E1-D7E3-4EF4-A51C-F242018C83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58A60C3-7178-DFBE-6D08-D647E62B6C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BD77653-B783-06DA-B825-0573BA3ED06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D23FCB3-F261-44DF-8EDB-512C3BFCFB66}" type="datetimeFigureOut">
              <a:rPr lang="ja-JP" altLang="en-US"/>
              <a:pPr>
                <a:defRPr/>
              </a:pPr>
              <a:t>2023/11/23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4703A14C-6F8B-D756-F562-446C290976E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A17E5827-8817-4024-223B-07F4A8D8B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2E2FEF-C66E-56AA-D52C-10EE6919936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DF8740-E082-9D94-B292-91A5BE15B7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28D2CEE-9D32-4EF5-B146-8913D2A1DB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580232C7-D2E9-0AB1-37FF-FB065A27118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7B2D8A77-CAD2-0563-B131-4C63E504580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8BEF66AC-C34A-6F1A-4EA6-839A16C7D081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0FBFE11-EF17-28F0-97FA-4D0095B552E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EE97DBB-E7BE-4214-B31B-3DC6319618F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20B0DA5-43C7-6594-6894-A4C54B96D977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B85FAF04-43CB-7F6F-9FF9-CB84CD45B8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596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1">
            <a:extLst>
              <a:ext uri="{FF2B5EF4-FFF2-40B4-BE49-F238E27FC236}">
                <a16:creationId xmlns:a16="http://schemas.microsoft.com/office/drawing/2014/main" id="{457E144D-367A-F69F-0A20-60FC4BB8FD6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828925" y="2349500"/>
            <a:ext cx="1692275" cy="647700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</a:pPr>
            <a:endParaRPr lang="ja-JP" altLang="en-US" sz="1600">
              <a:solidFill>
                <a:srgbClr val="4D4D4D"/>
              </a:solidFill>
              <a:ea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4D594C69-99B4-981C-74E4-B25759632E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010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5169652B-748B-B36E-8A2A-E037AA4A705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257F4623-64B6-8D3A-E2C9-92E29B30D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>
            <a:extLst>
              <a:ext uri="{FF2B5EF4-FFF2-40B4-BE49-F238E27FC236}">
                <a16:creationId xmlns:a16="http://schemas.microsoft.com/office/drawing/2014/main" id="{D314AACF-F271-305C-04D9-8EAA519E3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パンクズ</a:t>
            </a:r>
          </a:p>
        </p:txBody>
      </p:sp>
      <p:grpSp>
        <p:nvGrpSpPr>
          <p:cNvPr id="6147" name="グループ化 7">
            <a:extLst>
              <a:ext uri="{FF2B5EF4-FFF2-40B4-BE49-F238E27FC236}">
                <a16:creationId xmlns:a16="http://schemas.microsoft.com/office/drawing/2014/main" id="{8559C1CF-93F1-47A9-ADB7-6F562B3E71B1}"/>
              </a:ext>
            </a:extLst>
          </p:cNvPr>
          <p:cNvGrpSpPr>
            <a:grpSpLocks/>
          </p:cNvGrpSpPr>
          <p:nvPr/>
        </p:nvGrpSpPr>
        <p:grpSpPr bwMode="auto">
          <a:xfrm>
            <a:off x="8229600" y="152400"/>
            <a:ext cx="1092200" cy="265113"/>
            <a:chOff x="7329264" y="1340768"/>
            <a:chExt cx="1092735" cy="264886"/>
          </a:xfrm>
        </p:grpSpPr>
        <p:sp>
          <p:nvSpPr>
            <p:cNvPr id="4" name="Google Shape;259;p37">
              <a:extLst>
                <a:ext uri="{FF2B5EF4-FFF2-40B4-BE49-F238E27FC236}">
                  <a16:creationId xmlns:a16="http://schemas.microsoft.com/office/drawing/2014/main" id="{649349A8-522F-8D37-D0B5-99565576B867}"/>
                </a:ext>
              </a:extLst>
            </p:cNvPr>
            <p:cNvSpPr/>
            <p:nvPr/>
          </p:nvSpPr>
          <p:spPr>
            <a:xfrm>
              <a:off x="7883573" y="1340768"/>
              <a:ext cx="254124" cy="264886"/>
            </a:xfrm>
            <a:prstGeom prst="homePlate">
              <a:avLst>
                <a:gd name="adj" fmla="val 23913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lIns="91425" tIns="45700" rIns="91425" bIns="45700" anchor="ctr"/>
            <a:lstStyle/>
            <a:p>
              <a:pPr algn="ctr" eaLnBrk="1" hangingPunct="1">
                <a:defRPr/>
              </a:pPr>
              <a:endParaRPr dirty="0"/>
            </a:p>
          </p:txBody>
        </p:sp>
        <p:sp>
          <p:nvSpPr>
            <p:cNvPr id="5" name="Google Shape;260;p37">
              <a:extLst>
                <a:ext uri="{FF2B5EF4-FFF2-40B4-BE49-F238E27FC236}">
                  <a16:creationId xmlns:a16="http://schemas.microsoft.com/office/drawing/2014/main" id="{684F49E9-A388-76A1-FD0F-D826ECDEEAE7}"/>
                </a:ext>
              </a:extLst>
            </p:cNvPr>
            <p:cNvSpPr/>
            <p:nvPr/>
          </p:nvSpPr>
          <p:spPr>
            <a:xfrm>
              <a:off x="7329264" y="1340768"/>
              <a:ext cx="254124" cy="264886"/>
            </a:xfrm>
            <a:prstGeom prst="homePlate">
              <a:avLst>
                <a:gd name="adj" fmla="val 23913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spcFirstLastPara="1" lIns="91425" tIns="45700" rIns="91425" bIns="45700" anchor="ctr"/>
            <a:lstStyle/>
            <a:p>
              <a:pPr algn="ctr" eaLnBrk="1" hangingPunct="1">
                <a:defRPr/>
              </a:pPr>
              <a:endParaRPr sz="2000" b="1" dirty="0">
                <a:solidFill>
                  <a:srgbClr val="FFFFFF"/>
                </a:solidFill>
              </a:endParaRPr>
            </a:p>
          </p:txBody>
        </p:sp>
        <p:sp>
          <p:nvSpPr>
            <p:cNvPr id="6" name="Google Shape;261;p37">
              <a:extLst>
                <a:ext uri="{FF2B5EF4-FFF2-40B4-BE49-F238E27FC236}">
                  <a16:creationId xmlns:a16="http://schemas.microsoft.com/office/drawing/2014/main" id="{B23B33FB-1637-F642-0DF2-FE304AD7C146}"/>
                </a:ext>
              </a:extLst>
            </p:cNvPr>
            <p:cNvSpPr/>
            <p:nvPr/>
          </p:nvSpPr>
          <p:spPr>
            <a:xfrm>
              <a:off x="7610390" y="1340768"/>
              <a:ext cx="254124" cy="264886"/>
            </a:xfrm>
            <a:prstGeom prst="homePlate">
              <a:avLst>
                <a:gd name="adj" fmla="val 23913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spcFirstLastPara="1" lIns="91425" tIns="45700" rIns="91425" bIns="45700" anchor="ctr"/>
            <a:lstStyle/>
            <a:p>
              <a:pPr algn="ctr" eaLnBrk="1" hangingPunct="1">
                <a:defRPr/>
              </a:pPr>
              <a:endParaRPr sz="2000" b="1" dirty="0">
                <a:solidFill>
                  <a:srgbClr val="FFFFFF"/>
                </a:solidFill>
              </a:endParaRPr>
            </a:p>
          </p:txBody>
        </p:sp>
        <p:sp>
          <p:nvSpPr>
            <p:cNvPr id="7" name="Google Shape;262;p37">
              <a:extLst>
                <a:ext uri="{FF2B5EF4-FFF2-40B4-BE49-F238E27FC236}">
                  <a16:creationId xmlns:a16="http://schemas.microsoft.com/office/drawing/2014/main" id="{B493C79D-159F-5C30-31F9-1F2C8464BAA7}"/>
                </a:ext>
              </a:extLst>
            </p:cNvPr>
            <p:cNvSpPr/>
            <p:nvPr/>
          </p:nvSpPr>
          <p:spPr>
            <a:xfrm>
              <a:off x="8167875" y="1340768"/>
              <a:ext cx="254124" cy="264886"/>
            </a:xfrm>
            <a:prstGeom prst="homePlate">
              <a:avLst>
                <a:gd name="adj" fmla="val 23913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spcFirstLastPara="1" lIns="91425" tIns="45700" rIns="91425" bIns="45700" anchor="ctr"/>
            <a:lstStyle/>
            <a:p>
              <a:pPr algn="ctr" eaLnBrk="1" hangingPunct="1">
                <a:defRPr/>
              </a:pPr>
              <a:endParaRPr sz="2000" b="1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ユーザー定義 1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1D2088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ＭＳ Ｐゴシック</vt:lpstr>
      <vt:lpstr>Arial</vt:lpstr>
      <vt:lpstr>Calibri</vt:lpstr>
      <vt:lpstr>Times New Roman</vt:lpstr>
      <vt:lpstr>PowerPoint Design</vt:lpstr>
      <vt:lpstr>パンクズ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2023-11-23T05:29:56Z</dcterms:modified>
</cp:coreProperties>
</file>