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53" r:id="rId1"/>
  </p:sldMasterIdLst>
  <p:notesMasterIdLst>
    <p:notesMasterId r:id="rId3"/>
  </p:notesMasterIdLst>
  <p:handoutMasterIdLst>
    <p:handoutMasterId r:id="rId4"/>
  </p:handoutMasterIdLst>
  <p:sldIdLst>
    <p:sldId id="1338" r:id="rId2"/>
  </p:sldIdLst>
  <p:sldSz cx="9906000" cy="6858000" type="A4"/>
  <p:notesSz cx="6669088" cy="9926638"/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sz="1400" kern="1200">
        <a:solidFill>
          <a:srgbClr val="000000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1D2088"/>
    <a:srgbClr val="FFCCCC"/>
    <a:srgbClr val="CCFFCC"/>
    <a:srgbClr val="FFCC99"/>
    <a:srgbClr val="0033CC"/>
    <a:srgbClr val="000066"/>
    <a:srgbClr val="000099"/>
    <a:srgbClr val="3366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614" autoAdjust="0"/>
    <p:restoredTop sz="86356" autoAdjust="0"/>
  </p:normalViewPr>
  <p:slideViewPr>
    <p:cSldViewPr>
      <p:cViewPr varScale="1">
        <p:scale>
          <a:sx n="95" d="100"/>
          <a:sy n="95" d="100"/>
        </p:scale>
        <p:origin x="1782" y="90"/>
      </p:cViewPr>
      <p:guideLst>
        <p:guide orient="horz" pos="2160"/>
        <p:guide pos="31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74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6E153544-3408-83CB-6704-C093C28CA398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D5BACB9C-2876-1C2F-BFF2-8A874AD4BC84}"/>
              </a:ext>
            </a:extLst>
          </p:cNvPr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2" name="Rectangle 4">
            <a:extLst>
              <a:ext uri="{FF2B5EF4-FFF2-40B4-BE49-F238E27FC236}">
                <a16:creationId xmlns:a16="http://schemas.microsoft.com/office/drawing/2014/main" id="{5F2FA790-D968-1642-E0B0-27A8D9773C83}"/>
              </a:ext>
            </a:extLst>
          </p:cNvPr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053" name="Rectangle 5">
            <a:extLst>
              <a:ext uri="{FF2B5EF4-FFF2-40B4-BE49-F238E27FC236}">
                <a16:creationId xmlns:a16="http://schemas.microsoft.com/office/drawing/2014/main" id="{537366E5-9855-301E-EE12-BF983F0CE3F8}"/>
              </a:ext>
            </a:extLst>
          </p:cNvPr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F2855D9B-7047-46E2-9027-4A62718ABE6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AD35AF75-8C75-EDEC-E8B5-F3267AA725B6}"/>
              </a:ext>
            </a:extLst>
          </p:cNvPr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890838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8339DB26-8BB1-08B1-5882-BB399C784174}"/>
              </a:ext>
            </a:extLst>
          </p:cNvPr>
          <p:cNvSpPr>
            <a:spLocks noGrp="1" noChangeArrowheads="1"/>
          </p:cNvSpPr>
          <p:nvPr>
            <p:ph type="dt" idx="1"/>
          </p:nvPr>
        </p:nvSpPr>
        <p:spPr bwMode="auto">
          <a:xfrm>
            <a:off x="3778250" y="0"/>
            <a:ext cx="2890838" cy="496888"/>
          </a:xfrm>
          <a:prstGeom prst="rect">
            <a:avLst/>
          </a:prstGeom>
          <a:noFill/>
          <a:ln>
            <a:noFill/>
          </a:ln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076" name="Rectangle 4">
            <a:extLst>
              <a:ext uri="{FF2B5EF4-FFF2-40B4-BE49-F238E27FC236}">
                <a16:creationId xmlns:a16="http://schemas.microsoft.com/office/drawing/2014/main" id="{DC1632CA-BEB7-AA94-A693-F0498A03D09A}"/>
              </a:ext>
            </a:extLst>
          </p:cNvPr>
          <p:cNvSpPr>
            <a:spLocks noChangeArrowheads="1"/>
          </p:cNvSpPr>
          <p:nvPr>
            <p:ph type="sldImg" idx="2"/>
          </p:nvPr>
        </p:nvSpPr>
        <p:spPr bwMode="auto">
          <a:xfrm>
            <a:off x="646113" y="746125"/>
            <a:ext cx="5375275" cy="37211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Rectangle 5">
            <a:extLst>
              <a:ext uri="{FF2B5EF4-FFF2-40B4-BE49-F238E27FC236}">
                <a16:creationId xmlns:a16="http://schemas.microsoft.com/office/drawing/2014/main" id="{1AC1FD89-F390-4B59-E2F9-A33626A816D5}"/>
              </a:ext>
            </a:extLst>
          </p:cNvPr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9000" y="4716463"/>
            <a:ext cx="4891088" cy="4465637"/>
          </a:xfrm>
          <a:prstGeom prst="rect">
            <a:avLst/>
          </a:prstGeom>
          <a:noFill/>
          <a:ln>
            <a:noFill/>
          </a:ln>
        </p:spPr>
        <p:txBody>
          <a:bodyPr vert="horz" wrap="square" lIns="91983" tIns="45991" rIns="91983" bIns="4599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マスターテキストの書式設定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4102" name="Rectangle 6">
            <a:extLst>
              <a:ext uri="{FF2B5EF4-FFF2-40B4-BE49-F238E27FC236}">
                <a16:creationId xmlns:a16="http://schemas.microsoft.com/office/drawing/2014/main" id="{61BE0079-0FE9-5E7D-A185-37BCF1E1C712}"/>
              </a:ext>
            </a:extLst>
          </p:cNvPr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31338"/>
            <a:ext cx="2890838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defTabSz="922338" eaLnBrk="1" hangingPunct="1">
              <a:spcBef>
                <a:spcPct val="50000"/>
              </a:spcBef>
              <a:buFontTx/>
              <a:buNone/>
              <a:defRPr sz="1200">
                <a:solidFill>
                  <a:schemeClr val="tx1"/>
                </a:solidFill>
                <a:latin typeface="ＭＳ Ｐゴシック" charset="-128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103" name="Rectangle 7">
            <a:extLst>
              <a:ext uri="{FF2B5EF4-FFF2-40B4-BE49-F238E27FC236}">
                <a16:creationId xmlns:a16="http://schemas.microsoft.com/office/drawing/2014/main" id="{0D938E24-597C-B03E-8C12-D73BCB75F4B5}"/>
              </a:ext>
            </a:extLst>
          </p:cNvPr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778250" y="9431338"/>
            <a:ext cx="2890838" cy="4953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983" tIns="45991" rIns="91983" bIns="45991" numCol="1" anchor="b" anchorCtr="0" compatLnSpc="1">
            <a:prstTxWarp prst="textNoShape">
              <a:avLst/>
            </a:prstTxWarp>
          </a:bodyPr>
          <a:lstStyle>
            <a:lvl1pPr algn="r" defTabSz="922338" eaLnBrk="1" hangingPunct="1">
              <a:spcBef>
                <a:spcPct val="50000"/>
              </a:spcBef>
              <a:buFontTx/>
              <a:buNone/>
              <a:defRPr sz="1200" smtClean="0">
                <a:solidFill>
                  <a:schemeClr val="tx1"/>
                </a:solidFill>
                <a:latin typeface="ＭＳ Ｐゴシック" panose="020B0600070205080204" pitchFamily="50" charset="-128"/>
              </a:defRPr>
            </a:lvl1pPr>
          </a:lstStyle>
          <a:p>
            <a:pPr>
              <a:defRPr/>
            </a:pPr>
            <a:fld id="{1433F1D5-7564-4574-98DA-D267FFCA4D03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ＭＳ Ｐゴシック" charset="-128"/>
        <a:ea typeface="ＭＳ Ｐゴシック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57542" name="Rectangle 6"/>
          <p:cNvSpPr>
            <a:spLocks noGrp="1" noChangeArrowheads="1"/>
          </p:cNvSpPr>
          <p:nvPr>
            <p:ph type="ctrTitle" sz="quarter"/>
          </p:nvPr>
        </p:nvSpPr>
        <p:spPr>
          <a:xfrm>
            <a:off x="762000" y="3581400"/>
            <a:ext cx="8382000" cy="1143000"/>
          </a:xfrm>
          <a:noFill/>
        </p:spPr>
        <p:txBody>
          <a:bodyPr wrap="none" lIns="91440" tIns="45720" rIns="91440" bIns="45720" anchor="ctr"/>
          <a:lstStyle>
            <a:lvl1pPr algn="ctr">
              <a:defRPr sz="2400">
                <a:solidFill>
                  <a:schemeClr val="tx1"/>
                </a:solidFill>
              </a:defRPr>
            </a:lvl1pPr>
          </a:lstStyle>
          <a:p>
            <a:pPr lvl="0"/>
            <a:r>
              <a:rPr lang="ja-JP" altLang="en-US" noProof="0"/>
              <a:t>マスター タイトルの書式設定</a:t>
            </a:r>
          </a:p>
        </p:txBody>
      </p:sp>
      <p:sp>
        <p:nvSpPr>
          <p:cNvPr id="1857543" name="Rectangle 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447800" y="5181600"/>
            <a:ext cx="6934200" cy="990600"/>
          </a:xfrm>
        </p:spPr>
        <p:txBody>
          <a:bodyPr wrap="none" lIns="91440" tIns="45720" rIns="91440" bIns="45720" anchor="ctr"/>
          <a:lstStyle>
            <a:lvl1pPr algn="ctr">
              <a:defRPr/>
            </a:lvl1pPr>
          </a:lstStyle>
          <a:p>
            <a:pPr lvl="0"/>
            <a:r>
              <a:rPr lang="ja-JP" altLang="en-US" noProof="0"/>
              <a:t>マスター サブタイトルの書式設定</a:t>
            </a:r>
          </a:p>
        </p:txBody>
      </p:sp>
      <p:sp>
        <p:nvSpPr>
          <p:cNvPr id="2" name="Rectangle 2">
            <a:extLst>
              <a:ext uri="{FF2B5EF4-FFF2-40B4-BE49-F238E27FC236}">
                <a16:creationId xmlns:a16="http://schemas.microsoft.com/office/drawing/2014/main" id="{F2B0386E-B75F-ED92-AE44-A7DA18A52188}"/>
              </a:ext>
            </a:extLst>
          </p:cNvPr>
          <p:cNvSpPr>
            <a:spLocks noGrp="1" noChangeArrowheads="1"/>
          </p:cNvSpPr>
          <p:nvPr>
            <p:ph type="dt" sz="quarter" idx="10"/>
          </p:nvPr>
        </p:nvSpPr>
        <p:spPr bwMode="auto">
          <a:xfrm>
            <a:off x="0" y="6629400"/>
            <a:ext cx="2057400" cy="227013"/>
          </a:xfrm>
          <a:prstGeom prst="rect">
            <a:avLst/>
          </a:prstGeom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defTabSz="762000">
              <a:spcBef>
                <a:spcPct val="0"/>
              </a:spcBef>
              <a:buFontTx/>
              <a:buNone/>
              <a:defRPr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6ED30382-F527-54E1-84AF-F08542483E87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xfrm>
            <a:off x="7848600" y="6629400"/>
            <a:ext cx="2057400" cy="228600"/>
          </a:xfrm>
        </p:spPr>
        <p:txBody>
          <a:bodyPr lIns="92075" tIns="46038" rIns="92075" bIns="46038"/>
          <a:lstStyle>
            <a:lvl1pPr algn="r" fontAlgn="base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E20A0DB8-A3C3-A0E1-EDF6-145EA7FFDF8B}"/>
              </a:ext>
            </a:extLst>
          </p:cNvPr>
          <p:cNvSpPr>
            <a:spLocks noGrp="1" noChangeArrowheads="1"/>
          </p:cNvSpPr>
          <p:nvPr>
            <p:ph type="ftr" sz="quarter" idx="12"/>
          </p:nvPr>
        </p:nvSpPr>
        <p:spPr>
          <a:xfrm>
            <a:off x="3429000" y="6629400"/>
            <a:ext cx="3048000" cy="228600"/>
          </a:xfrm>
        </p:spPr>
        <p:txBody>
          <a:bodyPr lIns="92075" tIns="46038" rIns="92075" bIns="46038"/>
          <a:lstStyle>
            <a:lvl1pPr algn="ctr" fontAlgn="base">
              <a:defRPr sz="1000"/>
            </a:lvl1pPr>
          </a:lstStyle>
          <a:p>
            <a:pPr>
              <a:defRPr/>
            </a:pPr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9944208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53DE7A3C-B3A6-9DB8-EB85-0546D3D3E8C9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12F8769F-488F-47DF-678D-AB0DD955B31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- </a:t>
            </a:r>
            <a:fld id="{3CCB9FD4-2D67-417E-AEB6-01BC4C177068}" type="slidenum">
              <a:rPr lang="en-US" altLang="ja-JP" smtClean="0"/>
              <a:pPr>
                <a:defRPr/>
              </a:pPr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142396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342188" y="141288"/>
            <a:ext cx="2370137" cy="925512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228600" y="141288"/>
            <a:ext cx="6961188" cy="925512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0700521C-CDA4-A55A-0987-334277D94882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35A380E4-CB33-B32F-BA45-3B3F665B39D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- </a:t>
            </a:r>
            <a:fld id="{E9B392E8-FB5E-40F7-BBBC-482CA0B9E340}" type="slidenum">
              <a:rPr lang="en-US" altLang="ja-JP" smtClean="0"/>
              <a:pPr>
                <a:defRPr/>
              </a:pPr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5316211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EABA0F3A-D55B-389E-B9BA-730E3635BF7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FF23AEE1-B8BD-A3BD-890D-C393A09B415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- </a:t>
            </a:r>
            <a:fld id="{09FC9774-1057-4D86-B1D5-68CD2EC7B140}" type="slidenum">
              <a:rPr lang="en-US" altLang="ja-JP" smtClean="0"/>
              <a:pPr>
                <a:defRPr/>
              </a:pPr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3919551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638" y="4406900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82638" y="2906713"/>
            <a:ext cx="84201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5">
            <a:extLst>
              <a:ext uri="{FF2B5EF4-FFF2-40B4-BE49-F238E27FC236}">
                <a16:creationId xmlns:a16="http://schemas.microsoft.com/office/drawing/2014/main" id="{6A067FA2-E50C-B124-3C69-4BB7ED392C35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>
            <a:extLst>
              <a:ext uri="{FF2B5EF4-FFF2-40B4-BE49-F238E27FC236}">
                <a16:creationId xmlns:a16="http://schemas.microsoft.com/office/drawing/2014/main" id="{2B1DD9B9-B919-3C1E-C957-929EC450DEC6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- </a:t>
            </a:r>
            <a:fld id="{6C188C32-C980-4517-BDA5-CB3BD4603842}" type="slidenum">
              <a:rPr lang="en-US" altLang="ja-JP" smtClean="0"/>
              <a:pPr>
                <a:defRPr/>
              </a:pPr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75384106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228600" y="685800"/>
            <a:ext cx="4648200" cy="38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5029200" y="685800"/>
            <a:ext cx="4648200" cy="381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4A9870D5-9223-35E0-4E93-9698753828E4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D45083F6-C18E-38B2-8B8D-7062E99BC5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- </a:t>
            </a:r>
            <a:fld id="{A47767D4-2DCE-4380-8A26-1EBB66CD70DA}" type="slidenum">
              <a:rPr lang="en-US" altLang="ja-JP" smtClean="0"/>
              <a:pPr>
                <a:defRPr/>
              </a:pPr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3128813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73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73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5032375" y="1535113"/>
            <a:ext cx="437832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5032375" y="2174875"/>
            <a:ext cx="437832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190C5D45-03AB-EC14-2207-7540FE44C890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CD9FB7A8-54B5-EE99-E8FB-CE9BD3255EBD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- </a:t>
            </a:r>
            <a:fld id="{CB724B3B-258E-41C4-926F-518D3401A4B2}" type="slidenum">
              <a:rPr lang="en-US" altLang="ja-JP" smtClean="0"/>
              <a:pPr>
                <a:defRPr/>
              </a:pPr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10692471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id="{ABF26A46-E3A4-986A-05FE-96F729A619AB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id="{12DD8250-9AF1-E67F-CF94-A95E60C2AAA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- </a:t>
            </a:r>
            <a:fld id="{C1D33DB2-2A5A-4BF7-B627-954668A40DD7}" type="slidenum">
              <a:rPr lang="en-US" altLang="ja-JP" smtClean="0"/>
              <a:pPr>
                <a:defRPr/>
              </a:pPr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14883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>
            <a:extLst>
              <a:ext uri="{FF2B5EF4-FFF2-40B4-BE49-F238E27FC236}">
                <a16:creationId xmlns:a16="http://schemas.microsoft.com/office/drawing/2014/main" id="{9E17D89A-8E20-71A9-11FE-2A8D156ABBED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6">
            <a:extLst>
              <a:ext uri="{FF2B5EF4-FFF2-40B4-BE49-F238E27FC236}">
                <a16:creationId xmlns:a16="http://schemas.microsoft.com/office/drawing/2014/main" id="{2326B53E-EFFA-9D8E-0F5B-411AD4592CE5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- </a:t>
            </a:r>
            <a:fld id="{32012E85-8F7D-4103-B55E-7A5D08B40031}" type="slidenum">
              <a:rPr lang="en-US" altLang="ja-JP" smtClean="0"/>
              <a:pPr>
                <a:defRPr/>
              </a:pPr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7187066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138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873500" y="273050"/>
            <a:ext cx="55372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95300" y="1435100"/>
            <a:ext cx="3259138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238A7CB2-F95D-A223-F984-57AB51D79A36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0AA39426-23DD-6F5A-41EB-F7D28C0A0409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- </a:t>
            </a:r>
            <a:fld id="{ED3D454B-25C0-42B5-BFC9-F3C9AEAAB170}" type="slidenum">
              <a:rPr lang="en-US" altLang="ja-JP" smtClean="0"/>
              <a:pPr>
                <a:defRPr/>
              </a:pPr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23971718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513" y="4800600"/>
            <a:ext cx="59436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941513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941513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5">
            <a:extLst>
              <a:ext uri="{FF2B5EF4-FFF2-40B4-BE49-F238E27FC236}">
                <a16:creationId xmlns:a16="http://schemas.microsoft.com/office/drawing/2014/main" id="{D97D5B16-F965-EA83-AF8E-A1D19703760A}"/>
              </a:ext>
            </a:extLst>
          </p:cNvPr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>
            <a:extLst>
              <a:ext uri="{FF2B5EF4-FFF2-40B4-BE49-F238E27FC236}">
                <a16:creationId xmlns:a16="http://schemas.microsoft.com/office/drawing/2014/main" id="{5D468EAF-4DCB-C859-617A-F3B9F9B988C0}"/>
              </a:ext>
            </a:extLst>
          </p:cNvPr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ja-JP"/>
              <a:t>- </a:t>
            </a:r>
            <a:fld id="{B3247641-10B5-46DA-9F90-85B8A429B83B}" type="slidenum">
              <a:rPr lang="en-US" altLang="ja-JP" smtClean="0"/>
              <a:pPr>
                <a:defRPr/>
              </a:pPr>
              <a:t>‹#›</a:t>
            </a:fld>
            <a:r>
              <a:rPr lang="en-US" altLang="ja-JP"/>
              <a:t> -</a:t>
            </a:r>
          </a:p>
        </p:txBody>
      </p:sp>
    </p:spTree>
    <p:extLst>
      <p:ext uri="{BB962C8B-B14F-4D97-AF65-F5344CB8AC3E}">
        <p14:creationId xmlns:p14="http://schemas.microsoft.com/office/powerpoint/2010/main" val="6491530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AC Banner">
            <a:extLst>
              <a:ext uri="{FF2B5EF4-FFF2-40B4-BE49-F238E27FC236}">
                <a16:creationId xmlns:a16="http://schemas.microsoft.com/office/drawing/2014/main" id="{FD053B40-FF82-2619-23BF-FB94E2061CC3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9906000" cy="620713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</p:spPr>
        <p:txBody>
          <a:bodyPr wrap="none" anchor="ctr"/>
          <a:lstStyle>
            <a:lvl1pPr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kumimoji="1" sz="1400">
                <a:solidFill>
                  <a:srgbClr val="000000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defRPr/>
            </a:pPr>
            <a:endParaRPr lang="en-US" altLang="ja-JP" sz="1200">
              <a:solidFill>
                <a:schemeClr val="tx1"/>
              </a:solidFill>
              <a:latin typeface="ＭＳ Ｐゴシック" panose="020B0600070205080204" pitchFamily="50" charset="-128"/>
            </a:endParaRPr>
          </a:p>
        </p:txBody>
      </p:sp>
      <p:sp>
        <p:nvSpPr>
          <p:cNvPr id="1027" name="Rectangle 3">
            <a:extLst>
              <a:ext uri="{FF2B5EF4-FFF2-40B4-BE49-F238E27FC236}">
                <a16:creationId xmlns:a16="http://schemas.microsoft.com/office/drawing/2014/main" id="{429C5B3E-50B4-BC0A-E201-F1630D57DF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1531938" y="141288"/>
            <a:ext cx="8180387" cy="412750"/>
          </a:xfrm>
          <a:prstGeom prst="rect">
            <a:avLst/>
          </a:prstGeom>
          <a:solidFill>
            <a:srgbClr val="FF99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マスタータイトルの書式設定</a:t>
            </a:r>
          </a:p>
        </p:txBody>
      </p:sp>
      <p:sp>
        <p:nvSpPr>
          <p:cNvPr id="1028" name="Rectangle 4">
            <a:extLst>
              <a:ext uri="{FF2B5EF4-FFF2-40B4-BE49-F238E27FC236}">
                <a16:creationId xmlns:a16="http://schemas.microsoft.com/office/drawing/2014/main" id="{6F038BE5-EBE2-5286-CB9B-43315957F86D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685800"/>
            <a:ext cx="944880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856517" name="Rectangle 5">
            <a:extLst>
              <a:ext uri="{FF2B5EF4-FFF2-40B4-BE49-F238E27FC236}">
                <a16:creationId xmlns:a16="http://schemas.microsoft.com/office/drawing/2014/main" id="{7F08AF8A-B6BD-27D6-F84E-34D753B9B954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9372600" y="6721475"/>
            <a:ext cx="506413" cy="136525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r" defTabSz="762000" fontAlgn="ctr">
              <a:spcBef>
                <a:spcPct val="0"/>
              </a:spcBef>
              <a:buFontTx/>
              <a:buNone/>
              <a:defRPr sz="900">
                <a:solidFill>
                  <a:schemeClr val="tx1"/>
                </a:solidFill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856518" name="Rectangle 6">
            <a:extLst>
              <a:ext uri="{FF2B5EF4-FFF2-40B4-BE49-F238E27FC236}">
                <a16:creationId xmlns:a16="http://schemas.microsoft.com/office/drawing/2014/main" id="{E4CB4B54-1CBF-FF21-0FA7-45C79D4E00C0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729163" y="6646863"/>
            <a:ext cx="449262" cy="182562"/>
          </a:xfrm>
          <a:prstGeom prst="rect">
            <a:avLst/>
          </a:prstGeom>
          <a:noFill/>
          <a:ln>
            <a:noFill/>
          </a:ln>
          <a:effectLst/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>
            <a:lvl1pPr algn="ctr" defTabSz="762000" fontAlgn="ctr">
              <a:spcBef>
                <a:spcPct val="0"/>
              </a:spcBef>
              <a:buFontTx/>
              <a:buNone/>
              <a:defRPr sz="120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ja-JP"/>
              <a:t>- </a:t>
            </a:r>
            <a:fld id="{2B7A30A2-A832-4E28-B9AD-5A49112669C3}" type="slidenum">
              <a:rPr lang="en-US" altLang="ja-JP" smtClean="0"/>
              <a:pPr>
                <a:defRPr/>
              </a:pPr>
              <a:t>‹#›</a:t>
            </a:fld>
            <a:r>
              <a:rPr lang="en-US" altLang="ja-JP"/>
              <a:t> -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hdr="0" ftr="0" dt="0"/>
  <p:txStyles>
    <p:titleStyle>
      <a:lvl1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+mj-lt"/>
          <a:ea typeface="+mj-ea"/>
          <a:cs typeface="+mj-cs"/>
        </a:defRPr>
      </a:lvl1pPr>
      <a:lvl2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2pPr>
      <a:lvl3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3pPr>
      <a:lvl4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4pPr>
      <a:lvl5pPr algn="l" defTabSz="762000" rtl="0" eaLnBrk="0" fontAlgn="ctr" hangingPunct="0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5pPr>
      <a:lvl6pPr marL="4572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6pPr>
      <a:lvl7pPr marL="9144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7pPr>
      <a:lvl8pPr marL="13716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8pPr>
      <a:lvl9pPr marL="1828800" algn="l" defTabSz="762000" rtl="0" fontAlgn="ctr">
        <a:spcBef>
          <a:spcPct val="0"/>
        </a:spcBef>
        <a:spcAft>
          <a:spcPct val="0"/>
        </a:spcAft>
        <a:defRPr kumimoji="1" sz="2000">
          <a:solidFill>
            <a:schemeClr val="bg1"/>
          </a:solidFill>
          <a:latin typeface="Arial" charset="0"/>
          <a:ea typeface="ＭＳ Ｐゴシック" charset="-128"/>
        </a:defRPr>
      </a:lvl9pPr>
    </p:titleStyle>
    <p:bodyStyle>
      <a:lvl1pPr algn="l" defTabSz="762000" rtl="0" eaLnBrk="0" fontAlgn="ctr" hangingPunct="0">
        <a:spcBef>
          <a:spcPct val="20000"/>
        </a:spcBef>
        <a:spcAft>
          <a:spcPct val="0"/>
        </a:spcAft>
        <a:defRPr kumimoji="1">
          <a:solidFill>
            <a:schemeClr val="tx1"/>
          </a:solidFill>
          <a:latin typeface="+mn-lt"/>
          <a:ea typeface="+mn-ea"/>
          <a:cs typeface="+mn-cs"/>
        </a:defRPr>
      </a:lvl1pPr>
      <a:lvl2pPr marL="952500" indent="-384175" algn="l" defTabSz="762000" rtl="0" eaLnBrk="0" fontAlgn="ctr" hangingPunct="0">
        <a:spcBef>
          <a:spcPct val="20000"/>
        </a:spcBef>
        <a:spcAft>
          <a:spcPct val="0"/>
        </a:spcAft>
        <a:buSzPct val="85000"/>
        <a:buFont typeface="ＭＳ Ｐゴシック" panose="020B0600070205080204" pitchFamily="50" charset="-128"/>
        <a:buChar char="n"/>
        <a:defRPr kumimoji="1">
          <a:solidFill>
            <a:schemeClr val="tx1"/>
          </a:solidFill>
          <a:latin typeface="+mn-lt"/>
          <a:ea typeface="+mn-ea"/>
        </a:defRPr>
      </a:lvl2pPr>
      <a:lvl3pPr marL="1435100" indent="-292100" algn="l" defTabSz="762000" rtl="0" eaLnBrk="0" fontAlgn="ctr" hangingPunct="0">
        <a:spcBef>
          <a:spcPct val="20000"/>
        </a:spcBef>
        <a:spcAft>
          <a:spcPct val="0"/>
        </a:spcAft>
        <a:buSzPct val="90000"/>
        <a:buChar char="–"/>
        <a:defRPr kumimoji="1">
          <a:solidFill>
            <a:schemeClr val="tx1"/>
          </a:solidFill>
          <a:latin typeface="+mn-lt"/>
          <a:ea typeface="+mn-ea"/>
        </a:defRPr>
      </a:lvl3pPr>
      <a:lvl4pPr marL="1854200" indent="-228600" algn="l" defTabSz="762000" rtl="0" eaLnBrk="0" fontAlgn="ctr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4pPr>
      <a:lvl5pPr marL="2273300" indent="-228600" algn="l" defTabSz="762000" rtl="0" eaLnBrk="0" fontAlgn="ctr" hangingPunct="0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5pPr>
      <a:lvl6pPr marL="27305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6pPr>
      <a:lvl7pPr marL="31877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7pPr>
      <a:lvl8pPr marL="36449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8pPr>
      <a:lvl9pPr marL="4102100" indent="-228600" algn="l" defTabSz="762000" rtl="0" fontAlgn="ctr">
        <a:spcBef>
          <a:spcPct val="20000"/>
        </a:spcBef>
        <a:spcAft>
          <a:spcPct val="0"/>
        </a:spcAft>
        <a:buChar char="•"/>
        <a:defRPr kumimoji="1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>
            <a:extLst>
              <a:ext uri="{FF2B5EF4-FFF2-40B4-BE49-F238E27FC236}">
                <a16:creationId xmlns:a16="http://schemas.microsoft.com/office/drawing/2014/main" id="{2EB8BA5C-0CD4-5B3D-CBC8-59D64E99EA95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3443288" y="2673350"/>
            <a:ext cx="3028950" cy="519113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chemeClr val="bg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eaLnBrk="1" hangingPunct="1"/>
            <a:r>
              <a:rPr lang="en-US" altLang="ja-JP" sz="2800" b="1">
                <a:solidFill>
                  <a:schemeClr val="bg1"/>
                </a:solidFill>
              </a:rPr>
              <a:t>○○○○</a:t>
            </a:r>
            <a:r>
              <a:rPr lang="ja-JP" altLang="en-US" sz="2800" b="1">
                <a:solidFill>
                  <a:schemeClr val="bg1"/>
                </a:solidFill>
              </a:rPr>
              <a:t>配布資料</a:t>
            </a:r>
          </a:p>
        </p:txBody>
      </p:sp>
      <p:sp>
        <p:nvSpPr>
          <p:cNvPr id="11" name="矢印: 五方向 10">
            <a:extLst>
              <a:ext uri="{FF2B5EF4-FFF2-40B4-BE49-F238E27FC236}">
                <a16:creationId xmlns:a16="http://schemas.microsoft.com/office/drawing/2014/main" id="{B7FF055A-B449-F7C2-C567-BDB4E8B29BAD}"/>
              </a:ext>
            </a:extLst>
          </p:cNvPr>
          <p:cNvSpPr/>
          <p:nvPr/>
        </p:nvSpPr>
        <p:spPr>
          <a:xfrm>
            <a:off x="6032500" y="260350"/>
            <a:ext cx="538163" cy="433388"/>
          </a:xfrm>
          <a:prstGeom prst="homePlate">
            <a:avLst>
              <a:gd name="adj" fmla="val 39418"/>
            </a:avLst>
          </a:prstGeom>
          <a:solidFill>
            <a:srgbClr val="4F81B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3600" rIns="36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white"/>
                </a:solidFill>
                <a:latin typeface="ＭＳ Ｐゴシック" panose="020B0600070205080204" pitchFamily="50" charset="-128"/>
              </a:rPr>
              <a:t>背景</a:t>
            </a:r>
          </a:p>
        </p:txBody>
      </p:sp>
      <p:sp>
        <p:nvSpPr>
          <p:cNvPr id="12" name="矢印: 五方向 11">
            <a:extLst>
              <a:ext uri="{FF2B5EF4-FFF2-40B4-BE49-F238E27FC236}">
                <a16:creationId xmlns:a16="http://schemas.microsoft.com/office/drawing/2014/main" id="{B08F4C9D-FB21-F9BA-2228-5D8ACB96A60E}"/>
              </a:ext>
            </a:extLst>
          </p:cNvPr>
          <p:cNvSpPr/>
          <p:nvPr/>
        </p:nvSpPr>
        <p:spPr>
          <a:xfrm>
            <a:off x="6578600" y="260350"/>
            <a:ext cx="536575" cy="433388"/>
          </a:xfrm>
          <a:prstGeom prst="homePlate">
            <a:avLst>
              <a:gd name="adj" fmla="val 39418"/>
            </a:avLst>
          </a:prstGeom>
          <a:solidFill>
            <a:srgbClr val="1F497D"/>
          </a:solidFill>
          <a:ln w="25400" cap="flat" cmpd="sng" algn="ctr">
            <a:noFill/>
            <a:prstDash val="solid"/>
          </a:ln>
          <a:effectLst/>
        </p:spPr>
        <p:txBody>
          <a:bodyPr lIns="3600" rIns="36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white"/>
                </a:solidFill>
                <a:latin typeface="ＭＳ Ｐゴシック" panose="020B0600070205080204" pitchFamily="50" charset="-128"/>
              </a:rPr>
              <a:t>課題</a:t>
            </a:r>
          </a:p>
        </p:txBody>
      </p:sp>
      <p:sp>
        <p:nvSpPr>
          <p:cNvPr id="13" name="矢印: 五方向 12">
            <a:extLst>
              <a:ext uri="{FF2B5EF4-FFF2-40B4-BE49-F238E27FC236}">
                <a16:creationId xmlns:a16="http://schemas.microsoft.com/office/drawing/2014/main" id="{8933388F-76DF-7151-62C2-AEA6EBEFF402}"/>
              </a:ext>
            </a:extLst>
          </p:cNvPr>
          <p:cNvSpPr/>
          <p:nvPr/>
        </p:nvSpPr>
        <p:spPr>
          <a:xfrm>
            <a:off x="7123113" y="260350"/>
            <a:ext cx="538162" cy="433388"/>
          </a:xfrm>
          <a:prstGeom prst="homePlate">
            <a:avLst>
              <a:gd name="adj" fmla="val 39418"/>
            </a:avLst>
          </a:prstGeom>
          <a:solidFill>
            <a:srgbClr val="4F81B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3600" rIns="36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white"/>
                </a:solidFill>
                <a:latin typeface="ＭＳ Ｐゴシック" panose="020B0600070205080204" pitchFamily="50" charset="-128"/>
              </a:rPr>
              <a:t>解決策</a:t>
            </a:r>
          </a:p>
        </p:txBody>
      </p:sp>
      <p:sp>
        <p:nvSpPr>
          <p:cNvPr id="14" name="矢印: 五方向 13">
            <a:extLst>
              <a:ext uri="{FF2B5EF4-FFF2-40B4-BE49-F238E27FC236}">
                <a16:creationId xmlns:a16="http://schemas.microsoft.com/office/drawing/2014/main" id="{3DFAB50C-3D41-5500-1F10-4BC78647BF27}"/>
              </a:ext>
            </a:extLst>
          </p:cNvPr>
          <p:cNvSpPr/>
          <p:nvPr/>
        </p:nvSpPr>
        <p:spPr>
          <a:xfrm>
            <a:off x="7667625" y="260350"/>
            <a:ext cx="538163" cy="433388"/>
          </a:xfrm>
          <a:prstGeom prst="homePlate">
            <a:avLst>
              <a:gd name="adj" fmla="val 39418"/>
            </a:avLst>
          </a:prstGeom>
          <a:solidFill>
            <a:srgbClr val="4F81BD">
              <a:lumMod val="40000"/>
              <a:lumOff val="60000"/>
            </a:srgbClr>
          </a:solidFill>
          <a:ln w="25400" cap="flat" cmpd="sng" algn="ctr">
            <a:noFill/>
            <a:prstDash val="solid"/>
          </a:ln>
          <a:effectLst/>
        </p:spPr>
        <p:txBody>
          <a:bodyPr lIns="3600" rIns="3600"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kumimoji="0" lang="ja-JP" altLang="en-US" sz="1200" kern="0" dirty="0">
                <a:solidFill>
                  <a:prstClr val="white"/>
                </a:solidFill>
                <a:latin typeface="ＭＳ Ｐゴシック" panose="020B0600070205080204" pitchFamily="50" charset="-128"/>
              </a:rPr>
              <a:t>効果</a:t>
            </a:r>
          </a:p>
        </p:txBody>
      </p:sp>
      <p:cxnSp>
        <p:nvCxnSpPr>
          <p:cNvPr id="18" name="直線コネクタ 17">
            <a:extLst>
              <a:ext uri="{FF2B5EF4-FFF2-40B4-BE49-F238E27FC236}">
                <a16:creationId xmlns:a16="http://schemas.microsoft.com/office/drawing/2014/main" id="{6F0D354D-4A1A-BDDB-E68F-A61DF207F5F6}"/>
              </a:ext>
            </a:extLst>
          </p:cNvPr>
          <p:cNvCxnSpPr/>
          <p:nvPr/>
        </p:nvCxnSpPr>
        <p:spPr>
          <a:xfrm>
            <a:off x="0" y="836613"/>
            <a:ext cx="9906000" cy="0"/>
          </a:xfrm>
          <a:prstGeom prst="line">
            <a:avLst/>
          </a:prstGeom>
          <a:ln w="28575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AccenturePkg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FFFFFF"/>
      </a:accent1>
      <a:accent2>
        <a:srgbClr val="3333CC"/>
      </a:accent2>
      <a:accent3>
        <a:srgbClr val="FFFFFF"/>
      </a:accent3>
      <a:accent4>
        <a:srgbClr val="000000"/>
      </a:accent4>
      <a:accent5>
        <a:srgbClr val="FFFFFF"/>
      </a:accent5>
      <a:accent6>
        <a:srgbClr val="2D2DB9"/>
      </a:accent6>
      <a:hlink>
        <a:srgbClr val="CCCCFF"/>
      </a:hlink>
      <a:folHlink>
        <a:srgbClr val="B2B2B2"/>
      </a:folHlink>
    </a:clrScheme>
    <a:fontScheme name="AccenturePkg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FFFF99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rgbClr val="808080"/>
                </a:outerShdw>
              </a:effectLst>
            </a14:hiddenEffects>
          </a:ext>
        </a:extLst>
      </a:spPr>
      <a:bodyPr vert="horz" wrap="none" lIns="0" tIns="0" rIns="0" bIns="0" numCol="1" anchor="ctr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20000"/>
          </a:spcBef>
          <a:spcAft>
            <a:spcPct val="0"/>
          </a:spcAft>
          <a:buClrTx/>
          <a:buSzTx/>
          <a:buFontTx/>
          <a:buChar char="•"/>
          <a:tabLst/>
          <a:defRPr kumimoji="1" lang="ja-JP" altLang="en-US" sz="14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Arial" charset="0"/>
            <a:ea typeface="ＭＳ Ｐゴシック" charset="-128"/>
          </a:defRPr>
        </a:defPPr>
      </a:lstStyle>
    </a:lnDef>
  </a:objectDefaults>
  <a:extraClrSchemeLst>
    <a:extraClrScheme>
      <a:clrScheme name="AccenturePkg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ccenturePkg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ccenturePkg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</TotalTime>
  <Words>8</Words>
  <Application>Microsoft Office PowerPoint</Application>
  <PresentationFormat>A4 210 x 297 mm</PresentationFormat>
  <Paragraphs>5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Arial</vt:lpstr>
      <vt:lpstr>ＭＳ Ｐゴシック</vt:lpstr>
      <vt:lpstr>AccenturePkg</vt:lpstr>
      <vt:lpstr>○○○○配布資料</vt:lpstr>
    </vt:vector>
  </TitlesOfParts>
  <Manager/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○○○○配布資料</dc:title>
  <dc:subject/>
  <dc:creator>owner</dc:creator>
  <cp:keywords/>
  <dc:description/>
  <cp:lastModifiedBy>中村 元治</cp:lastModifiedBy>
  <cp:revision>118</cp:revision>
  <cp:lastPrinted>2019-08-23T23:47:56Z</cp:lastPrinted>
  <dcterms:created xsi:type="dcterms:W3CDTF">2019-08-23T23:47:56Z</dcterms:created>
  <dcterms:modified xsi:type="dcterms:W3CDTF">2023-11-23T05:30:08Z</dcterms:modified>
  <cp:category/>
  <cp:contentStatus/>
</cp:coreProperties>
</file>