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507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2088"/>
    <a:srgbClr val="FFFFFF"/>
    <a:srgbClr val="4D4D4D"/>
    <a:srgbClr val="777777"/>
    <a:srgbClr val="787878"/>
    <a:srgbClr val="797979"/>
    <a:srgbClr val="7A7A7A"/>
    <a:srgbClr val="7B7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2" autoAdjust="0"/>
    <p:restoredTop sz="94687" autoAdjust="0"/>
  </p:normalViewPr>
  <p:slideViewPr>
    <p:cSldViewPr>
      <p:cViewPr>
        <p:scale>
          <a:sx n="100" d="100"/>
          <a:sy n="100" d="100"/>
        </p:scale>
        <p:origin x="-1740" y="-300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5B6587E-F918-4940-B43F-B3706792D356}" type="datetimeFigureOut">
              <a:rPr lang="ja-JP" altLang="en-US"/>
              <a:pPr>
                <a:defRPr/>
              </a:pPr>
              <a:t>2021/6/26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D044340-CA11-47F4-81EE-1C08AEF46DD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622190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824D9EC-2B87-4459-8EFC-A6DA6F2F34A0}" type="datetimeFigureOut">
              <a:rPr lang="ja-JP" altLang="en-US"/>
              <a:pPr>
                <a:defRPr/>
              </a:pPr>
              <a:t>2021/6/26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718685E-640F-4F39-8DFB-B77B76F755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4663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812800" y="1880828"/>
            <a:ext cx="8280400" cy="1008062"/>
          </a:xfrm>
        </p:spPr>
        <p:txBody>
          <a:bodyPr anchor="t"/>
          <a:lstStyle>
            <a:lvl1pPr algn="ctr">
              <a:lnSpc>
                <a:spcPct val="120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3" name="フッター プレースホルダー 3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6239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メイン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112473A5-D858-471D-ACB6-A519C597BC7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76138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778A2EE3-5C6D-4389-984C-B21FE375AEA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6725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#2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DD69A535-B8A5-4395-82A1-CD35198996D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7303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ブラック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just" fontAlgn="auto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588AE56B-AD38-4DC7-955F-DD43A96C269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8387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 userDrawn="1"/>
        </p:nvSpPr>
        <p:spPr bwMode="gray">
          <a:xfrm>
            <a:off x="0" y="0"/>
            <a:ext cx="18923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3050FE19-9B08-4385-B4D9-1590086233B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11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2057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/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BA3B1D53-3EA8-4108-B4DF-D76C389615D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6613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cxnSp>
        <p:nvCxnSpPr>
          <p:cNvPr id="4" name="直線コネクタ 3"/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10"/>
          </p:nvPr>
        </p:nvSpPr>
        <p:spPr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9179881A-42ED-4547-AEFA-950D54C340C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61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C Banner"/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AC Banner"/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 smtClean="0">
              <a:latin typeface="Times New Roman" pitchFamily="18" charset="0"/>
            </a:endParaRPr>
          </a:p>
        </p:txBody>
      </p:sp>
      <p:sp>
        <p:nvSpPr>
          <p:cNvPr id="5" name="Line 5"/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6" name="Rectangle 10"/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 smtClean="0"/>
          </a:p>
        </p:txBody>
      </p:sp>
      <p:sp>
        <p:nvSpPr>
          <p:cNvPr id="7" name="Rectangle 10"/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 smtClean="0"/>
          </a:p>
        </p:txBody>
      </p:sp>
      <p:sp>
        <p:nvSpPr>
          <p:cNvPr id="8" name="スライド番号プレースホルダー 5"/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 smtClean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 smtClean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 smtClean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9" name="フッター プレースホルダー 3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9909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57225"/>
          </a:xfrm>
          <a:prstGeom prst="roundRect">
            <a:avLst>
              <a:gd name="adj" fmla="val 0"/>
            </a:avLst>
          </a:prstGeom>
          <a:solidFill>
            <a:schemeClr val="tx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EDBB29BC-165B-43A2-93FB-35A2DE88FA1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  <p:sp>
        <p:nvSpPr>
          <p:cNvPr id="5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2103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rrowheads="1"/>
          </p:cNvSpPr>
          <p:nvPr userDrawn="1"/>
        </p:nvSpPr>
        <p:spPr bwMode="auto">
          <a:xfrm>
            <a:off x="3175" y="0"/>
            <a:ext cx="9902825" cy="147638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 smtClean="0"/>
          </a:p>
        </p:txBody>
      </p:sp>
      <p:sp>
        <p:nvSpPr>
          <p:cNvPr id="4" name="AutoShape 3"/>
          <p:cNvSpPr>
            <a:spLocks noChangeArrowheads="1"/>
          </p:cNvSpPr>
          <p:nvPr userDrawn="1"/>
        </p:nvSpPr>
        <p:spPr bwMode="auto">
          <a:xfrm rot="16200000">
            <a:off x="-3358356" y="3369468"/>
            <a:ext cx="6865938" cy="152401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 smtClean="0"/>
          </a:p>
        </p:txBody>
      </p:sp>
      <p:sp>
        <p:nvSpPr>
          <p:cNvPr id="5" name="AutoShape 3"/>
          <p:cNvSpPr>
            <a:spLocks noChangeArrowheads="1"/>
          </p:cNvSpPr>
          <p:nvPr userDrawn="1"/>
        </p:nvSpPr>
        <p:spPr bwMode="auto">
          <a:xfrm>
            <a:off x="-1588" y="6729413"/>
            <a:ext cx="9902826" cy="149225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 smtClean="0"/>
          </a:p>
        </p:txBody>
      </p:sp>
      <p:sp>
        <p:nvSpPr>
          <p:cNvPr id="6" name="AutoShape 3"/>
          <p:cNvSpPr>
            <a:spLocks noChangeArrowheads="1"/>
          </p:cNvSpPr>
          <p:nvPr userDrawn="1"/>
        </p:nvSpPr>
        <p:spPr bwMode="auto">
          <a:xfrm rot="16200000">
            <a:off x="6396831" y="3364707"/>
            <a:ext cx="6865937" cy="152400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 smtClean="0"/>
          </a:p>
        </p:txBody>
      </p:sp>
      <p:sp>
        <p:nvSpPr>
          <p:cNvPr id="7" name="正方形/長方形 6"/>
          <p:cNvSpPr>
            <a:spLocks noChangeArrowheads="1"/>
          </p:cNvSpPr>
          <p:nvPr userDrawn="1"/>
        </p:nvSpPr>
        <p:spPr bwMode="auto">
          <a:xfrm>
            <a:off x="150813" y="147638"/>
            <a:ext cx="9602787" cy="6581775"/>
          </a:xfrm>
          <a:prstGeom prst="rect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692696"/>
            <a:ext cx="9361040" cy="3960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8" name="フッター プレースホルダー 2"/>
          <p:cNvSpPr>
            <a:spLocks noGrp="1"/>
          </p:cNvSpPr>
          <p:nvPr>
            <p:ph type="ftr" sz="quarter" idx="10"/>
          </p:nvPr>
        </p:nvSpPr>
        <p:spPr>
          <a:solidFill>
            <a:schemeClr val="bg2">
              <a:alpha val="8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52150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留意事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sp>
        <p:nvSpPr>
          <p:cNvPr id="4" name="AutoShape 3"/>
          <p:cNvSpPr>
            <a:spLocks noChangeArrowheads="1"/>
          </p:cNvSpPr>
          <p:nvPr userDrawn="1"/>
        </p:nvSpPr>
        <p:spPr bwMode="auto">
          <a:xfrm>
            <a:off x="812800" y="620713"/>
            <a:ext cx="8280400" cy="5688012"/>
          </a:xfrm>
          <a:prstGeom prst="roundRect">
            <a:avLst>
              <a:gd name="adj" fmla="val 1569"/>
            </a:avLst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lIns="288000" tIns="540000" rIns="288000" bIns="18000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ja-JP" sz="160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908720"/>
            <a:ext cx="8280400" cy="396044"/>
          </a:xfrm>
        </p:spPr>
        <p:txBody>
          <a:bodyPr/>
          <a:lstStyle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557F1CB0-A433-457D-9E07-385DAA70F03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0517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ベース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0B11492D-BAF0-408F-865F-D6331CE0AB9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19738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  <p:sldLayoutId id="2147483891" r:id="rId12"/>
    <p:sldLayoutId id="2147483892" r:id="rId1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縦</a:t>
            </a:r>
            <a:r>
              <a:rPr lang="ja-JP" altLang="en-US" dirty="0" smtClean="0"/>
              <a:t>回転型</a:t>
            </a:r>
            <a:endParaRPr lang="ja-JP" altLang="en-US" dirty="0" smtClean="0"/>
          </a:p>
        </p:txBody>
      </p:sp>
      <p:sp>
        <p:nvSpPr>
          <p:cNvPr id="30" name="正方形/長方形 29"/>
          <p:cNvSpPr/>
          <p:nvPr/>
        </p:nvSpPr>
        <p:spPr>
          <a:xfrm>
            <a:off x="3007982" y="1376799"/>
            <a:ext cx="6301056" cy="123932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altLang="ja-JP" sz="1400" dirty="0">
                <a:solidFill>
                  <a:srgbClr val="4D4D4D"/>
                </a:solidFill>
                <a:latin typeface="+mn-ea"/>
              </a:rPr>
              <a:t>Xxx</a:t>
            </a:r>
          </a:p>
          <a:p>
            <a:pPr marL="450850" lvl="1" indent="-200025">
              <a:buFont typeface="Meiryo UI" panose="020B0604030504040204" pitchFamily="50" charset="-128"/>
              <a:buChar char="–"/>
            </a:pPr>
            <a:r>
              <a:rPr lang="en-US" altLang="ja-JP" sz="1400" dirty="0">
                <a:solidFill>
                  <a:srgbClr val="4D4D4D"/>
                </a:solidFill>
                <a:latin typeface="+mn-ea"/>
              </a:rPr>
              <a:t>Xxx</a:t>
            </a:r>
          </a:p>
          <a:p>
            <a:pPr marL="720725" lvl="2" indent="-193675">
              <a:buFont typeface="Meiryo UI" panose="020B0604030504040204" pitchFamily="50" charset="-128"/>
              <a:buChar char="￮"/>
            </a:pPr>
            <a:r>
              <a:rPr lang="en-US" altLang="ja-JP" sz="1400" dirty="0">
                <a:solidFill>
                  <a:srgbClr val="4D4D4D"/>
                </a:solidFill>
                <a:latin typeface="+mn-ea"/>
              </a:rPr>
              <a:t>Xxx</a:t>
            </a:r>
          </a:p>
        </p:txBody>
      </p:sp>
      <p:sp>
        <p:nvSpPr>
          <p:cNvPr id="31" name="ホームベース 30"/>
          <p:cNvSpPr/>
          <p:nvPr/>
        </p:nvSpPr>
        <p:spPr>
          <a:xfrm rot="5400000">
            <a:off x="1214937" y="974376"/>
            <a:ext cx="1245778" cy="2050572"/>
          </a:xfrm>
          <a:prstGeom prst="homePlate">
            <a:avLst>
              <a:gd name="adj" fmla="val 25006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3600" tIns="45720" rIns="36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b="1" dirty="0">
                <a:latin typeface="+mj-ea"/>
              </a:rPr>
              <a:t>1</a:t>
            </a:r>
            <a:endParaRPr lang="ja-JP" altLang="en-US" b="1" dirty="0">
              <a:solidFill>
                <a:schemeClr val="lt1"/>
              </a:solidFill>
              <a:latin typeface="+mj-ea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3007982" y="2986143"/>
            <a:ext cx="6301056" cy="123932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altLang="ja-JP" sz="1400" dirty="0">
                <a:solidFill>
                  <a:srgbClr val="4D4D4D"/>
                </a:solidFill>
                <a:latin typeface="+mn-ea"/>
              </a:rPr>
              <a:t>Xxx</a:t>
            </a:r>
          </a:p>
          <a:p>
            <a:pPr marL="450850" lvl="1" indent="-200025">
              <a:buFont typeface="Meiryo UI" panose="020B0604030504040204" pitchFamily="50" charset="-128"/>
              <a:buChar char="–"/>
            </a:pPr>
            <a:r>
              <a:rPr lang="en-US" altLang="ja-JP" sz="1400" dirty="0">
                <a:solidFill>
                  <a:srgbClr val="4D4D4D"/>
                </a:solidFill>
                <a:latin typeface="+mn-ea"/>
              </a:rPr>
              <a:t>Xxx</a:t>
            </a:r>
          </a:p>
          <a:p>
            <a:pPr marL="720725" lvl="2" indent="-193675">
              <a:buFont typeface="Meiryo UI" panose="020B0604030504040204" pitchFamily="50" charset="-128"/>
              <a:buChar char="￮"/>
            </a:pPr>
            <a:r>
              <a:rPr lang="en-US" altLang="ja-JP" sz="1400" dirty="0">
                <a:solidFill>
                  <a:srgbClr val="4D4D4D"/>
                </a:solidFill>
                <a:latin typeface="+mn-ea"/>
              </a:rPr>
              <a:t>Xxx</a:t>
            </a:r>
          </a:p>
        </p:txBody>
      </p:sp>
      <p:sp>
        <p:nvSpPr>
          <p:cNvPr id="33" name="ホームベース 32"/>
          <p:cNvSpPr/>
          <p:nvPr/>
        </p:nvSpPr>
        <p:spPr>
          <a:xfrm rot="5400000">
            <a:off x="1214937" y="2583748"/>
            <a:ext cx="1245778" cy="2050572"/>
          </a:xfrm>
          <a:prstGeom prst="homePlate">
            <a:avLst>
              <a:gd name="adj" fmla="val 25006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3600" tIns="45720" rIns="36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b="1" dirty="0">
                <a:latin typeface="+mj-ea"/>
              </a:rPr>
              <a:t>2</a:t>
            </a:r>
            <a:endParaRPr lang="ja-JP" altLang="en-US" b="1" dirty="0">
              <a:solidFill>
                <a:schemeClr val="lt1"/>
              </a:solidFill>
              <a:latin typeface="+mj-ea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3007982" y="4595515"/>
            <a:ext cx="6301056" cy="123932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altLang="ja-JP" sz="1400" dirty="0">
                <a:solidFill>
                  <a:srgbClr val="4D4D4D"/>
                </a:solidFill>
                <a:latin typeface="+mn-ea"/>
              </a:rPr>
              <a:t>Xxx</a:t>
            </a:r>
          </a:p>
          <a:p>
            <a:pPr marL="450850" lvl="1" indent="-200025">
              <a:buFont typeface="Meiryo UI" panose="020B0604030504040204" pitchFamily="50" charset="-128"/>
              <a:buChar char="–"/>
            </a:pPr>
            <a:r>
              <a:rPr lang="en-US" altLang="ja-JP" sz="1400" dirty="0">
                <a:solidFill>
                  <a:srgbClr val="4D4D4D"/>
                </a:solidFill>
                <a:latin typeface="+mn-ea"/>
              </a:rPr>
              <a:t>Xxx</a:t>
            </a:r>
          </a:p>
          <a:p>
            <a:pPr marL="720725" lvl="2" indent="-193675">
              <a:buFont typeface="Meiryo UI" panose="020B0604030504040204" pitchFamily="50" charset="-128"/>
              <a:buChar char="￮"/>
            </a:pPr>
            <a:r>
              <a:rPr lang="en-US" altLang="ja-JP" sz="1400" dirty="0">
                <a:solidFill>
                  <a:srgbClr val="4D4D4D"/>
                </a:solidFill>
                <a:latin typeface="+mn-ea"/>
              </a:rPr>
              <a:t>Xxx</a:t>
            </a:r>
          </a:p>
        </p:txBody>
      </p:sp>
      <p:sp>
        <p:nvSpPr>
          <p:cNvPr id="35" name="ホームベース 34"/>
          <p:cNvSpPr/>
          <p:nvPr/>
        </p:nvSpPr>
        <p:spPr>
          <a:xfrm rot="5400000">
            <a:off x="1214937" y="4193119"/>
            <a:ext cx="1245778" cy="2050572"/>
          </a:xfrm>
          <a:prstGeom prst="homePlate">
            <a:avLst>
              <a:gd name="adj" fmla="val 25006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3600" tIns="45720" rIns="36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b="1" dirty="0">
                <a:latin typeface="+mj-ea"/>
              </a:rPr>
              <a:t>3</a:t>
            </a:r>
            <a:endParaRPr lang="ja-JP" altLang="en-US" b="1" dirty="0">
              <a:solidFill>
                <a:schemeClr val="lt1"/>
              </a:solidFill>
              <a:latin typeface="+mj-ea"/>
            </a:endParaRPr>
          </a:p>
        </p:txBody>
      </p:sp>
      <p:cxnSp>
        <p:nvCxnSpPr>
          <p:cNvPr id="36" name="カギ線コネクタ 48"/>
          <p:cNvCxnSpPr>
            <a:cxnSpLocks/>
            <a:stCxn id="35" idx="3"/>
            <a:endCxn id="31" idx="1"/>
          </p:cNvCxnSpPr>
          <p:nvPr/>
        </p:nvCxnSpPr>
        <p:spPr>
          <a:xfrm rot="5400000" flipH="1">
            <a:off x="-394435" y="3609034"/>
            <a:ext cx="4464521" cy="12700"/>
          </a:xfrm>
          <a:prstGeom prst="bentConnector5">
            <a:avLst>
              <a:gd name="adj1" fmla="val -5120"/>
              <a:gd name="adj2" fmla="val 10535835"/>
              <a:gd name="adj3" fmla="val 105120"/>
            </a:avLst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Design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</Words>
  <Application>Microsoft Office PowerPoint</Application>
  <PresentationFormat>A4 210 x 297 mm</PresentationFormat>
  <Paragraphs>13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PowerPoint Design</vt:lpstr>
      <vt:lpstr>縦回転型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2016-05-25T06:39:55Z</dcterms:created>
  <dcterms:modified xsi:type="dcterms:W3CDTF">2021-06-25T22:59:10Z</dcterms:modified>
</cp:coreProperties>
</file>