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横</a:t>
            </a:r>
            <a:r>
              <a:rPr lang="ja-JP" altLang="en-US" dirty="0" smtClean="0"/>
              <a:t>回転型</a:t>
            </a:r>
            <a:endParaRPr lang="ja-JP" altLang="en-US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488951" y="2348906"/>
            <a:ext cx="2767751" cy="374382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551857" y="2348906"/>
            <a:ext cx="2767751" cy="374382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614762" y="2348906"/>
            <a:ext cx="2767751" cy="374382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26" name="ホームベース 25"/>
          <p:cNvSpPr/>
          <p:nvPr/>
        </p:nvSpPr>
        <p:spPr>
          <a:xfrm>
            <a:off x="488951" y="1412776"/>
            <a:ext cx="2871359" cy="72010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1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3517321" y="1412776"/>
            <a:ext cx="2871359" cy="72010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2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6545691" y="1412776"/>
            <a:ext cx="2871359" cy="72010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3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cxnSp>
        <p:nvCxnSpPr>
          <p:cNvPr id="29" name="カギ線コネクタ 28"/>
          <p:cNvCxnSpPr>
            <a:cxnSpLocks/>
            <a:stCxn id="28" idx="3"/>
            <a:endCxn id="26" idx="1"/>
          </p:cNvCxnSpPr>
          <p:nvPr/>
        </p:nvCxnSpPr>
        <p:spPr>
          <a:xfrm flipH="1">
            <a:off x="488951" y="1772829"/>
            <a:ext cx="8928099" cy="12700"/>
          </a:xfrm>
          <a:prstGeom prst="bentConnector5">
            <a:avLst>
              <a:gd name="adj1" fmla="val -2560"/>
              <a:gd name="adj2" fmla="val -5008976"/>
              <a:gd name="adj3" fmla="val 10256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横回転型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2021-06-25T22:57:56Z</dcterms:modified>
</cp:coreProperties>
</file>