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 autoCompressPictures="0">
  <p:sldMasterIdLst>
    <p:sldMasterId id="214748365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906000" cy="6858000" type="A4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メイリオ" panose="020B0604030504040204" pitchFamily="50" charset="-128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85">
          <p15:clr>
            <a:srgbClr val="A4A3A4"/>
          </p15:clr>
        </p15:guide>
        <p15:guide id="3" orient="horz" pos="3135">
          <p15:clr>
            <a:srgbClr val="A4A3A4"/>
          </p15:clr>
        </p15:guide>
        <p15:guide id="4" orient="horz" pos="3974">
          <p15:clr>
            <a:srgbClr val="A4A3A4"/>
          </p15:clr>
        </p15:guide>
        <p15:guide id="5" orient="horz" pos="391">
          <p15:clr>
            <a:srgbClr val="A4A3A4"/>
          </p15:clr>
        </p15:guide>
        <p15:guide id="6" pos="512">
          <p15:clr>
            <a:srgbClr val="A4A3A4"/>
          </p15:clr>
        </p15:guide>
        <p15:guide id="7" pos="5728">
          <p15:clr>
            <a:srgbClr val="A4A3A4"/>
          </p15:clr>
        </p15:guide>
        <p15:guide id="8" pos="3120">
          <p15:clr>
            <a:srgbClr val="A4A3A4"/>
          </p15:clr>
        </p15:guide>
        <p15:guide id="9" pos="2145">
          <p15:clr>
            <a:srgbClr val="A4A3A4"/>
          </p15:clr>
        </p15:guide>
        <p15:guide id="10" pos="40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2088"/>
    <a:srgbClr val="FFFFFF"/>
    <a:srgbClr val="92A4EA"/>
    <a:srgbClr val="4D4D4D"/>
    <a:srgbClr val="777777"/>
    <a:srgbClr val="787878"/>
    <a:srgbClr val="797979"/>
    <a:srgbClr val="7A7A7A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2" autoAdjust="0"/>
    <p:restoredTop sz="94687" autoAdjust="0"/>
  </p:normalViewPr>
  <p:slideViewPr>
    <p:cSldViewPr>
      <p:cViewPr varScale="1">
        <p:scale>
          <a:sx n="101" d="100"/>
          <a:sy n="101" d="100"/>
        </p:scale>
        <p:origin x="810" y="102"/>
      </p:cViewPr>
      <p:guideLst>
        <p:guide orient="horz" pos="2160"/>
        <p:guide orient="horz" pos="1185"/>
        <p:guide orient="horz" pos="3135"/>
        <p:guide orient="horz" pos="3974"/>
        <p:guide orient="horz" pos="391"/>
        <p:guide pos="512"/>
        <p:guide pos="5728"/>
        <p:guide pos="3120"/>
        <p:guide pos="2145"/>
        <p:guide pos="40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-3654" y="-108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A386A80-EB7D-F014-839E-3D2DC3272F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DD2631D-079C-6341-8E0D-FF176837802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0E512B1-2B91-46B6-AF59-7D750AEA0DA1}" type="datetimeFigureOut">
              <a:rPr lang="ja-JP" altLang="en-US"/>
              <a:pPr>
                <a:defRPr/>
              </a:pPr>
              <a:t>2023/6/4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C761BB1-5E6B-78F2-83C5-05871D4B75E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CDDE990-1D8F-DE38-7C5D-8BFFE516882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538BE1F3-049D-48E9-BD98-ED3D7A73B4C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3C8F778E-B6E8-50A4-34B0-E5737A764B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4E917C4-F0AA-FEFE-C620-C3BF62106B4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279B5D16-53FF-46EA-AE73-1BCF4DFA282F}" type="datetimeFigureOut">
              <a:rPr lang="ja-JP" altLang="en-US"/>
              <a:pPr>
                <a:defRPr/>
              </a:pPr>
              <a:t>2023/6/4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188FB10A-CFC3-E7CE-86FE-CFC657AC272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419E7C2E-263B-33DC-DFC2-805192851E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07A2C27-C779-6615-50D3-1177D0F6611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3B46DB-6857-A3B0-6D35-626252A1D4C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C2DF202-6105-49DB-9D01-BF8C5AAB23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 Banner">
            <a:extLst>
              <a:ext uri="{FF2B5EF4-FFF2-40B4-BE49-F238E27FC236}">
                <a16:creationId xmlns:a16="http://schemas.microsoft.com/office/drawing/2014/main" id="{A0C9AA5D-2F22-0BA1-0AC2-7776B186F90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553200"/>
            <a:ext cx="9906000" cy="306388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3" name="AC Banner">
            <a:extLst>
              <a:ext uri="{FF2B5EF4-FFF2-40B4-BE49-F238E27FC236}">
                <a16:creationId xmlns:a16="http://schemas.microsoft.com/office/drawing/2014/main" id="{84FF1DE4-635B-64A8-7D0B-02CF8B5BB1B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1D2088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latin typeface="Times New Roman" pitchFamily="18" charset="0"/>
            </a:endParaRPr>
          </a:p>
        </p:txBody>
      </p:sp>
      <p:sp>
        <p:nvSpPr>
          <p:cNvPr id="4" name="Line 5">
            <a:extLst>
              <a:ext uri="{FF2B5EF4-FFF2-40B4-BE49-F238E27FC236}">
                <a16:creationId xmlns:a16="http://schemas.microsoft.com/office/drawing/2014/main" id="{2524DFB2-B08F-BB40-5631-D6925AF5F133}"/>
              </a:ext>
            </a:extLst>
          </p:cNvPr>
          <p:cNvSpPr>
            <a:spLocks noChangeShapeType="1"/>
          </p:cNvSpPr>
          <p:nvPr userDrawn="1"/>
        </p:nvSpPr>
        <p:spPr bwMode="gray">
          <a:xfrm>
            <a:off x="0" y="620713"/>
            <a:ext cx="9906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44E9C568-6329-CF68-845B-7D026B7B11C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39763"/>
            <a:ext cx="9906000" cy="36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F77AFE4C-4642-359F-8857-A4162DCE274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489700"/>
            <a:ext cx="9906000" cy="3651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0" tIns="0" rIns="0" bIns="0" anchor="ctr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</a:defRPr>
            </a:lvl9pPr>
          </a:lstStyle>
          <a:p>
            <a:pPr eaLnBrk="1" hangingPunct="1"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1C92DC22-DDE0-8E1F-E08C-E3F4C30D1900}"/>
              </a:ext>
            </a:extLst>
          </p:cNvPr>
          <p:cNvSpPr txBox="1">
            <a:spLocks/>
          </p:cNvSpPr>
          <p:nvPr userDrawn="1"/>
        </p:nvSpPr>
        <p:spPr>
          <a:xfrm>
            <a:off x="4521200" y="6556375"/>
            <a:ext cx="5256213" cy="257175"/>
          </a:xfrm>
          <a:prstGeom prst="rect">
            <a:avLst/>
          </a:prstGeom>
        </p:spPr>
        <p:txBody>
          <a:bodyPr lIns="0" tIns="0" rIns="0" bIns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000" b="1" kern="12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b="0" dirty="0">
                <a:solidFill>
                  <a:schemeClr val="bg1"/>
                </a:solidFill>
              </a:rPr>
              <a:t>Copyright © 2015-2016 </a:t>
            </a:r>
            <a:r>
              <a:rPr lang="ja-JP" altLang="en-US" b="0" dirty="0">
                <a:solidFill>
                  <a:schemeClr val="bg1"/>
                </a:solidFill>
              </a:rPr>
              <a:t>企画書・提案書テンプレートの作り方 </a:t>
            </a:r>
            <a:r>
              <a:rPr lang="en-US" altLang="ja-JP" b="0" dirty="0">
                <a:solidFill>
                  <a:schemeClr val="bg1"/>
                </a:solidFill>
              </a:rPr>
              <a:t>All Rights Reserved.</a:t>
            </a:r>
            <a:endParaRPr lang="ja-JP" altLang="en-US" dirty="0">
              <a:solidFill>
                <a:schemeClr val="bg1"/>
              </a:solidFill>
            </a:endParaRPr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8" name="フッター プレースホルダー 3">
            <a:extLst>
              <a:ext uri="{FF2B5EF4-FFF2-40B4-BE49-F238E27FC236}">
                <a16:creationId xmlns:a16="http://schemas.microsoft.com/office/drawing/2014/main" id="{AA043DC3-DA1D-8B73-A896-79E2BE3A936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solidFill>
            <a:schemeClr val="bg2"/>
          </a:solidFill>
        </p:spPr>
        <p:txBody>
          <a:bodyPr/>
          <a:lstStyle>
            <a:lvl1pPr algn="ctr">
              <a:lnSpc>
                <a:spcPct val="120000"/>
              </a:lnSpc>
              <a:defRPr sz="800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507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430295AB-1306-6AE7-ECDB-30BA6CCDBD8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73050" y="152400"/>
            <a:ext cx="9359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6" name="フッター プレースホルダー 3">
            <a:extLst>
              <a:ext uri="{FF2B5EF4-FFF2-40B4-BE49-F238E27FC236}">
                <a16:creationId xmlns:a16="http://schemas.microsoft.com/office/drawing/2014/main" id="{CE561619-1D0D-B9AE-FDC4-C258F01704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2075" y="6575425"/>
            <a:ext cx="633413" cy="201613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 eaLnBrk="1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 sz="800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#XXXXXX</a:t>
            </a:r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200">
          <a:solidFill>
            <a:schemeClr val="tx1"/>
          </a:solidFill>
          <a:latin typeface="メイリオ" pitchFamily="50" charset="-128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>
            <a:extLst>
              <a:ext uri="{FF2B5EF4-FFF2-40B4-BE49-F238E27FC236}">
                <a16:creationId xmlns:a16="http://schemas.microsoft.com/office/drawing/2014/main" id="{43F30392-8C5A-F048-498C-3805F4107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課題と解決策</a:t>
            </a:r>
          </a:p>
        </p:txBody>
      </p:sp>
      <p:sp>
        <p:nvSpPr>
          <p:cNvPr id="17412" name="テキスト ボックス 2">
            <a:extLst>
              <a:ext uri="{FF2B5EF4-FFF2-40B4-BE49-F238E27FC236}">
                <a16:creationId xmlns:a16="http://schemas.microsoft.com/office/drawing/2014/main" id="{1271F802-2A86-5B55-D69B-0EB9F13C78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8630"/>
            <a:ext cx="7833320" cy="342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メイリオ" panose="020B0604030504040204" pitchFamily="50" charset="-128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ts val="1800"/>
              </a:lnSpc>
            </a:pPr>
            <a:r>
              <a:rPr lang="ja-JP" altLang="en-US" sz="2000" i="0" dirty="0">
                <a:solidFill>
                  <a:srgbClr val="333333"/>
                </a:solidFill>
                <a:ea typeface="メイリオ" panose="020B0604030504040204" pitchFamily="50" charset="-128"/>
                <a:cs typeface="Noto Sans JP" pitchFamily="34" charset="-120"/>
              </a:rPr>
              <a:t>現状の課題と解決策は下記のとおりです。</a:t>
            </a:r>
            <a:endParaRPr lang="en-US" altLang="ja-JP" sz="2000" dirty="0">
              <a:ea typeface="メイリオ" panose="020B0604030504040204" pitchFamily="50" charset="-128"/>
            </a:endParaRPr>
          </a:p>
        </p:txBody>
      </p:sp>
      <p:pic>
        <p:nvPicPr>
          <p:cNvPr id="10" name="Image 4" descr="preencoded.png">
            <a:extLst>
              <a:ext uri="{FF2B5EF4-FFF2-40B4-BE49-F238E27FC236}">
                <a16:creationId xmlns:a16="http://schemas.microsoft.com/office/drawing/2014/main" id="{AAA60BE2-39C7-2B8C-4A81-77784C662A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32920" y="5132049"/>
            <a:ext cx="1119187" cy="501525"/>
          </a:xfrm>
          <a:prstGeom prst="rect">
            <a:avLst/>
          </a:prstGeom>
        </p:spPr>
      </p:pic>
      <p:sp>
        <p:nvSpPr>
          <p:cNvPr id="19" name="Text 12">
            <a:extLst>
              <a:ext uri="{FF2B5EF4-FFF2-40B4-BE49-F238E27FC236}">
                <a16:creationId xmlns:a16="http://schemas.microsoft.com/office/drawing/2014/main" id="{1695852B-53B8-42FA-1289-1554731CDBC5}"/>
              </a:ext>
            </a:extLst>
          </p:cNvPr>
          <p:cNvSpPr/>
          <p:nvPr/>
        </p:nvSpPr>
        <p:spPr>
          <a:xfrm>
            <a:off x="0" y="5746141"/>
            <a:ext cx="9906000" cy="70802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>
              <a:lnSpc>
                <a:spcPts val="1800"/>
              </a:lnSpc>
            </a:pPr>
            <a:r>
              <a:rPr lang="ja-JP" altLang="en-US" sz="2000" b="1" dirty="0">
                <a:solidFill>
                  <a:srgbClr val="333333"/>
                </a:solidFill>
                <a:ea typeface="メイリオ" panose="020B0604030504040204" pitchFamily="50" charset="-128"/>
              </a:rPr>
              <a:t>解決策を記入。解決策を記入。解決策を記入。解決策を記入。解決策を記入。</a:t>
            </a:r>
            <a:endParaRPr lang="en-US" altLang="ja-JP" sz="2000" dirty="0">
              <a:ea typeface="メイリオ" panose="020B0604030504040204" pitchFamily="50" charset="-128"/>
            </a:endParaRPr>
          </a:p>
          <a:p>
            <a:pPr algn="ctr">
              <a:lnSpc>
                <a:spcPts val="1800"/>
              </a:lnSpc>
            </a:pPr>
            <a:endParaRPr lang="en-US" altLang="ja-JP" sz="2000" dirty="0">
              <a:ea typeface="メイリオ" panose="020B0604030504040204" pitchFamily="50" charset="-128"/>
            </a:endParaRPr>
          </a:p>
        </p:txBody>
      </p: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D5E8AFD5-F2D3-6BDE-771A-8C4335045029}"/>
              </a:ext>
            </a:extLst>
          </p:cNvPr>
          <p:cNvGrpSpPr/>
          <p:nvPr/>
        </p:nvGrpSpPr>
        <p:grpSpPr>
          <a:xfrm>
            <a:off x="56456" y="1088740"/>
            <a:ext cx="3060001" cy="4113530"/>
            <a:chOff x="56456" y="1088740"/>
            <a:chExt cx="3060001" cy="4113530"/>
          </a:xfrm>
        </p:grpSpPr>
        <p:sp>
          <p:nvSpPr>
            <p:cNvPr id="28" name="Text 1">
              <a:extLst>
                <a:ext uri="{FF2B5EF4-FFF2-40B4-BE49-F238E27FC236}">
                  <a16:creationId xmlns:a16="http://schemas.microsoft.com/office/drawing/2014/main" id="{976E2AC7-5D00-0AAE-E425-772BE44BA629}"/>
                </a:ext>
              </a:extLst>
            </p:cNvPr>
            <p:cNvSpPr/>
            <p:nvPr/>
          </p:nvSpPr>
          <p:spPr>
            <a:xfrm>
              <a:off x="56456" y="1088740"/>
              <a:ext cx="3060000" cy="423674"/>
            </a:xfrm>
            <a:prstGeom prst="rect">
              <a:avLst/>
            </a:prstGeom>
            <a:noFill/>
            <a:ln/>
          </p:spPr>
          <p:txBody>
            <a:bodyPr wrap="square" lIns="108000" tIns="0" rIns="36000" bIns="0" rtlCol="0" anchor="t" anchorCtr="0"/>
            <a:lstStyle/>
            <a:p>
              <a:pPr algn="ctr">
                <a:lnSpc>
                  <a:spcPts val="3800"/>
                </a:lnSpc>
              </a:pPr>
              <a:r>
                <a:rPr lang="ja-JP" altLang="en-US" sz="2000" i="0" dirty="0">
                  <a:solidFill>
                    <a:schemeClr val="accent6"/>
                  </a:solidFill>
                  <a:ea typeface="メイリオ" panose="020B0604030504040204" pitchFamily="50" charset="-128"/>
                  <a:cs typeface="Noto Sans JP" pitchFamily="34" charset="-120"/>
                </a:rPr>
                <a:t>課題</a:t>
              </a:r>
              <a:r>
                <a:rPr lang="en-US" altLang="ja-JP" sz="2000" i="0" dirty="0">
                  <a:solidFill>
                    <a:schemeClr val="accent6"/>
                  </a:solidFill>
                  <a:ea typeface="メイリオ" panose="020B0604030504040204" pitchFamily="50" charset="-128"/>
                  <a:cs typeface="Noto Sans JP" pitchFamily="34" charset="-120"/>
                </a:rPr>
                <a:t>1</a:t>
              </a:r>
              <a:endParaRPr lang="en-US" sz="2000" dirty="0">
                <a:solidFill>
                  <a:schemeClr val="accent6"/>
                </a:solidFill>
                <a:ea typeface="メイリオ" panose="020B0604030504040204" pitchFamily="50" charset="-128"/>
              </a:endParaRPr>
            </a:p>
          </p:txBody>
        </p:sp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FFF9188A-F934-38F8-2CD4-EA33B7309020}"/>
                </a:ext>
              </a:extLst>
            </p:cNvPr>
            <p:cNvCxnSpPr>
              <a:cxnSpLocks/>
            </p:cNvCxnSpPr>
            <p:nvPr/>
          </p:nvCxnSpPr>
          <p:spPr>
            <a:xfrm>
              <a:off x="56457" y="1574901"/>
              <a:ext cx="3060000" cy="0"/>
            </a:xfrm>
            <a:prstGeom prst="line">
              <a:avLst/>
            </a:prstGeom>
            <a:ln w="38100">
              <a:solidFill>
                <a:srgbClr val="1D208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Text 9">
              <a:extLst>
                <a:ext uri="{FF2B5EF4-FFF2-40B4-BE49-F238E27FC236}">
                  <a16:creationId xmlns:a16="http://schemas.microsoft.com/office/drawing/2014/main" id="{E04BC4F2-72E4-8684-54B5-AE05FE6B5A34}"/>
                </a:ext>
              </a:extLst>
            </p:cNvPr>
            <p:cNvSpPr/>
            <p:nvPr/>
          </p:nvSpPr>
          <p:spPr>
            <a:xfrm>
              <a:off x="56456" y="2924944"/>
              <a:ext cx="3060000" cy="2277326"/>
            </a:xfrm>
            <a:prstGeom prst="rect">
              <a:avLst/>
            </a:prstGeom>
            <a:noFill/>
            <a:ln/>
          </p:spPr>
          <p:txBody>
            <a:bodyPr wrap="square" rtlCol="0" anchor="t"/>
            <a:lstStyle/>
            <a:p>
              <a:pPr marL="171450" indent="-171450" algn="l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ja-JP" altLang="en-US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課題</a:t>
              </a:r>
              <a:r>
                <a:rPr lang="en-US" altLang="ja-JP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1</a:t>
              </a:r>
              <a:r>
                <a:rPr lang="ja-JP" altLang="en-US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の補足が入ります。課題</a:t>
              </a:r>
              <a:r>
                <a:rPr lang="en-US" altLang="ja-JP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1</a:t>
              </a:r>
              <a:r>
                <a:rPr lang="ja-JP" altLang="en-US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の補足が入ります。課題</a:t>
              </a:r>
              <a:r>
                <a:rPr lang="en-US" altLang="ja-JP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1</a:t>
              </a:r>
              <a:r>
                <a:rPr lang="ja-JP" altLang="en-US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の補足が入ります。課題</a:t>
              </a:r>
              <a:r>
                <a:rPr lang="en-US" altLang="ja-JP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1</a:t>
              </a:r>
              <a:r>
                <a:rPr lang="ja-JP" altLang="en-US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の補足が入ります。課題</a:t>
              </a:r>
              <a:r>
                <a:rPr lang="en-US" altLang="ja-JP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1</a:t>
              </a:r>
              <a:r>
                <a:rPr lang="ja-JP" altLang="en-US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の補足が入ります。</a:t>
              </a:r>
              <a:endParaRPr lang="en-US" altLang="ja-JP" b="0" i="0" dirty="0">
                <a:solidFill>
                  <a:srgbClr val="333333"/>
                </a:solidFill>
                <a:ea typeface="メイリオ" panose="020B0604030504040204" pitchFamily="50" charset="-128"/>
                <a:cs typeface="Noto Sans JP" pitchFamily="34" charset="-120"/>
              </a:endParaRPr>
            </a:p>
          </p:txBody>
        </p:sp>
        <p:sp>
          <p:nvSpPr>
            <p:cNvPr id="8" name="Text 10">
              <a:extLst>
                <a:ext uri="{FF2B5EF4-FFF2-40B4-BE49-F238E27FC236}">
                  <a16:creationId xmlns:a16="http://schemas.microsoft.com/office/drawing/2014/main" id="{33D42289-31B5-DA27-C097-60979E9AD571}"/>
                </a:ext>
              </a:extLst>
            </p:cNvPr>
            <p:cNvSpPr/>
            <p:nvPr/>
          </p:nvSpPr>
          <p:spPr>
            <a:xfrm>
              <a:off x="56456" y="1592796"/>
              <a:ext cx="3060000" cy="1184564"/>
            </a:xfrm>
            <a:prstGeom prst="rect">
              <a:avLst/>
            </a:prstGeom>
            <a:noFill/>
            <a:ln/>
          </p:spPr>
          <p:txBody>
            <a:bodyPr wrap="square" rtlCol="0" anchor="t"/>
            <a:lstStyle/>
            <a:p>
              <a:pPr marL="171450" indent="-171450" algn="l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ja-JP" altLang="en-US" dirty="0">
                  <a:solidFill>
                    <a:srgbClr val="333333"/>
                  </a:solidFill>
                  <a:ea typeface="メイリオ" panose="020B0604030504040204" pitchFamily="50" charset="-128"/>
                </a:rPr>
                <a:t>課題</a:t>
              </a:r>
              <a:r>
                <a:rPr lang="en-US" altLang="ja-JP" dirty="0">
                  <a:solidFill>
                    <a:srgbClr val="333333"/>
                  </a:solidFill>
                  <a:ea typeface="メイリオ" panose="020B0604030504040204" pitchFamily="50" charset="-128"/>
                </a:rPr>
                <a:t>1</a:t>
              </a:r>
              <a:r>
                <a:rPr lang="ja-JP" altLang="en-US" dirty="0">
                  <a:solidFill>
                    <a:srgbClr val="333333"/>
                  </a:solidFill>
                  <a:ea typeface="メイリオ" panose="020B0604030504040204" pitchFamily="50" charset="-128"/>
                </a:rPr>
                <a:t>の詳細が入ります。課題</a:t>
              </a:r>
              <a:r>
                <a:rPr lang="en-US" altLang="ja-JP" dirty="0">
                  <a:solidFill>
                    <a:srgbClr val="333333"/>
                  </a:solidFill>
                  <a:ea typeface="メイリオ" panose="020B0604030504040204" pitchFamily="50" charset="-128"/>
                </a:rPr>
                <a:t>1</a:t>
              </a:r>
              <a:r>
                <a:rPr lang="ja-JP" altLang="en-US" dirty="0">
                  <a:solidFill>
                    <a:srgbClr val="333333"/>
                  </a:solidFill>
                  <a:ea typeface="メイリオ" panose="020B0604030504040204" pitchFamily="50" charset="-128"/>
                </a:rPr>
                <a:t>の詳細が入ります。課題</a:t>
              </a:r>
              <a:r>
                <a:rPr lang="en-US" altLang="ja-JP" dirty="0">
                  <a:solidFill>
                    <a:srgbClr val="333333"/>
                  </a:solidFill>
                  <a:ea typeface="メイリオ" panose="020B0604030504040204" pitchFamily="50" charset="-128"/>
                </a:rPr>
                <a:t>1</a:t>
              </a:r>
              <a:r>
                <a:rPr lang="ja-JP" altLang="en-US" dirty="0">
                  <a:solidFill>
                    <a:srgbClr val="333333"/>
                  </a:solidFill>
                  <a:ea typeface="メイリオ" panose="020B0604030504040204" pitchFamily="50" charset="-128"/>
                </a:rPr>
                <a:t>の詳細が入ります。</a:t>
              </a:r>
              <a:endParaRPr lang="en-US" altLang="ja-JP" dirty="0">
                <a:ea typeface="メイリオ" panose="020B0604030504040204" pitchFamily="50" charset="-128"/>
              </a:endParaRPr>
            </a:p>
            <a:p>
              <a:pPr algn="l">
                <a:lnSpc>
                  <a:spcPct val="130000"/>
                </a:lnSpc>
              </a:pPr>
              <a:endParaRPr lang="en-US" dirty="0">
                <a:solidFill>
                  <a:srgbClr val="333333"/>
                </a:solidFill>
                <a:ea typeface="メイリオ" panose="020B0604030504040204" pitchFamily="50" charset="-128"/>
              </a:endParaRPr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FDE5D13A-1EB0-BE24-E2CE-BC20BAF8F07C}"/>
              </a:ext>
            </a:extLst>
          </p:cNvPr>
          <p:cNvGrpSpPr/>
          <p:nvPr/>
        </p:nvGrpSpPr>
        <p:grpSpPr>
          <a:xfrm>
            <a:off x="3273947" y="1088740"/>
            <a:ext cx="3060001" cy="4113530"/>
            <a:chOff x="56456" y="1088740"/>
            <a:chExt cx="3060001" cy="4113530"/>
          </a:xfrm>
        </p:grpSpPr>
        <p:sp>
          <p:nvSpPr>
            <p:cNvPr id="24" name="Text 1">
              <a:extLst>
                <a:ext uri="{FF2B5EF4-FFF2-40B4-BE49-F238E27FC236}">
                  <a16:creationId xmlns:a16="http://schemas.microsoft.com/office/drawing/2014/main" id="{CE769F6B-68BD-782E-8EE9-08DF5E1B2E7B}"/>
                </a:ext>
              </a:extLst>
            </p:cNvPr>
            <p:cNvSpPr/>
            <p:nvPr/>
          </p:nvSpPr>
          <p:spPr>
            <a:xfrm>
              <a:off x="56456" y="1088740"/>
              <a:ext cx="3060000" cy="423674"/>
            </a:xfrm>
            <a:prstGeom prst="rect">
              <a:avLst/>
            </a:prstGeom>
            <a:noFill/>
            <a:ln/>
          </p:spPr>
          <p:txBody>
            <a:bodyPr wrap="square" lIns="108000" tIns="0" rIns="36000" bIns="0" rtlCol="0" anchor="t" anchorCtr="0"/>
            <a:lstStyle/>
            <a:p>
              <a:pPr algn="ctr">
                <a:lnSpc>
                  <a:spcPts val="3800"/>
                </a:lnSpc>
              </a:pPr>
              <a:r>
                <a:rPr lang="ja-JP" altLang="en-US" sz="2000" i="0" dirty="0">
                  <a:solidFill>
                    <a:schemeClr val="accent6"/>
                  </a:solidFill>
                  <a:ea typeface="メイリオ" panose="020B0604030504040204" pitchFamily="50" charset="-128"/>
                  <a:cs typeface="Noto Sans JP" pitchFamily="34" charset="-120"/>
                </a:rPr>
                <a:t>課題</a:t>
              </a:r>
              <a:r>
                <a:rPr lang="en-US" altLang="ja-JP" sz="2000" i="0" dirty="0">
                  <a:solidFill>
                    <a:schemeClr val="accent6"/>
                  </a:solidFill>
                  <a:ea typeface="メイリオ" panose="020B0604030504040204" pitchFamily="50" charset="-128"/>
                  <a:cs typeface="Noto Sans JP" pitchFamily="34" charset="-120"/>
                </a:rPr>
                <a:t>2</a:t>
              </a:r>
              <a:endParaRPr lang="en-US" sz="2000" dirty="0">
                <a:solidFill>
                  <a:schemeClr val="accent6"/>
                </a:solidFill>
                <a:ea typeface="メイリオ" panose="020B0604030504040204" pitchFamily="50" charset="-128"/>
              </a:endParaRPr>
            </a:p>
          </p:txBody>
        </p:sp>
        <p:cxnSp>
          <p:nvCxnSpPr>
            <p:cNvPr id="25" name="直線コネクタ 24">
              <a:extLst>
                <a:ext uri="{FF2B5EF4-FFF2-40B4-BE49-F238E27FC236}">
                  <a16:creationId xmlns:a16="http://schemas.microsoft.com/office/drawing/2014/main" id="{276344DA-6DB0-19EC-837A-5EE614886DA5}"/>
                </a:ext>
              </a:extLst>
            </p:cNvPr>
            <p:cNvCxnSpPr>
              <a:cxnSpLocks/>
            </p:cNvCxnSpPr>
            <p:nvPr/>
          </p:nvCxnSpPr>
          <p:spPr>
            <a:xfrm>
              <a:off x="56457" y="1574901"/>
              <a:ext cx="3060000" cy="0"/>
            </a:xfrm>
            <a:prstGeom prst="line">
              <a:avLst/>
            </a:prstGeom>
            <a:ln w="38100">
              <a:solidFill>
                <a:srgbClr val="1D208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 9">
              <a:extLst>
                <a:ext uri="{FF2B5EF4-FFF2-40B4-BE49-F238E27FC236}">
                  <a16:creationId xmlns:a16="http://schemas.microsoft.com/office/drawing/2014/main" id="{2642DFC6-A2F0-2438-3831-E5E445E76C4F}"/>
                </a:ext>
              </a:extLst>
            </p:cNvPr>
            <p:cNvSpPr/>
            <p:nvPr/>
          </p:nvSpPr>
          <p:spPr>
            <a:xfrm>
              <a:off x="56456" y="2924944"/>
              <a:ext cx="3060000" cy="2277326"/>
            </a:xfrm>
            <a:prstGeom prst="rect">
              <a:avLst/>
            </a:prstGeom>
            <a:noFill/>
            <a:ln/>
          </p:spPr>
          <p:txBody>
            <a:bodyPr wrap="square" rtlCol="0" anchor="t"/>
            <a:lstStyle/>
            <a:p>
              <a:pPr marL="171450" indent="-171450" algn="l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ja-JP" altLang="en-US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課題</a:t>
              </a:r>
              <a:r>
                <a:rPr lang="en-US" altLang="ja-JP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2</a:t>
              </a:r>
              <a:r>
                <a:rPr lang="ja-JP" altLang="en-US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の補足が入ります。課題</a:t>
              </a:r>
              <a:r>
                <a:rPr lang="en-US" altLang="ja-JP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2</a:t>
              </a:r>
              <a:r>
                <a:rPr lang="ja-JP" altLang="en-US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の補足が入ります。課題</a:t>
              </a:r>
              <a:r>
                <a:rPr lang="en-US" altLang="ja-JP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2</a:t>
              </a:r>
              <a:r>
                <a:rPr lang="ja-JP" altLang="en-US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の補足が入ります。課題</a:t>
              </a:r>
              <a:r>
                <a:rPr lang="en-US" altLang="ja-JP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2</a:t>
              </a:r>
              <a:r>
                <a:rPr lang="ja-JP" altLang="en-US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の補足が入ります。課題</a:t>
              </a:r>
              <a:r>
                <a:rPr lang="en-US" altLang="ja-JP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2</a:t>
              </a:r>
              <a:r>
                <a:rPr lang="ja-JP" altLang="en-US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の補足が入ります。</a:t>
              </a:r>
              <a:endParaRPr lang="en-US" altLang="ja-JP" b="0" i="0" dirty="0">
                <a:solidFill>
                  <a:srgbClr val="333333"/>
                </a:solidFill>
                <a:ea typeface="メイリオ" panose="020B0604030504040204" pitchFamily="50" charset="-128"/>
                <a:cs typeface="Noto Sans JP" pitchFamily="34" charset="-120"/>
              </a:endParaRPr>
            </a:p>
          </p:txBody>
        </p:sp>
        <p:sp>
          <p:nvSpPr>
            <p:cNvPr id="27" name="Text 10">
              <a:extLst>
                <a:ext uri="{FF2B5EF4-FFF2-40B4-BE49-F238E27FC236}">
                  <a16:creationId xmlns:a16="http://schemas.microsoft.com/office/drawing/2014/main" id="{B04A94BA-0531-C6F7-E3D0-846397A4C354}"/>
                </a:ext>
              </a:extLst>
            </p:cNvPr>
            <p:cNvSpPr/>
            <p:nvPr/>
          </p:nvSpPr>
          <p:spPr>
            <a:xfrm>
              <a:off x="56456" y="1592796"/>
              <a:ext cx="3060000" cy="1184564"/>
            </a:xfrm>
            <a:prstGeom prst="rect">
              <a:avLst/>
            </a:prstGeom>
            <a:noFill/>
            <a:ln/>
          </p:spPr>
          <p:txBody>
            <a:bodyPr wrap="square" rtlCol="0" anchor="t"/>
            <a:lstStyle/>
            <a:p>
              <a:pPr marL="171450" indent="-171450" algn="l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ja-JP" altLang="en-US" dirty="0">
                  <a:solidFill>
                    <a:srgbClr val="333333"/>
                  </a:solidFill>
                  <a:ea typeface="メイリオ" panose="020B0604030504040204" pitchFamily="50" charset="-128"/>
                </a:rPr>
                <a:t>課題</a:t>
              </a:r>
              <a:r>
                <a:rPr lang="en-US" altLang="ja-JP" dirty="0">
                  <a:solidFill>
                    <a:srgbClr val="333333"/>
                  </a:solidFill>
                  <a:ea typeface="メイリオ" panose="020B0604030504040204" pitchFamily="50" charset="-128"/>
                </a:rPr>
                <a:t>2</a:t>
              </a:r>
              <a:r>
                <a:rPr lang="ja-JP" altLang="en-US" dirty="0">
                  <a:solidFill>
                    <a:srgbClr val="333333"/>
                  </a:solidFill>
                  <a:ea typeface="メイリオ" panose="020B0604030504040204" pitchFamily="50" charset="-128"/>
                </a:rPr>
                <a:t>の詳細が入ります。課題</a:t>
              </a:r>
              <a:r>
                <a:rPr lang="en-US" altLang="ja-JP" dirty="0">
                  <a:solidFill>
                    <a:srgbClr val="333333"/>
                  </a:solidFill>
                  <a:ea typeface="メイリオ" panose="020B0604030504040204" pitchFamily="50" charset="-128"/>
                </a:rPr>
                <a:t>2</a:t>
              </a:r>
              <a:r>
                <a:rPr lang="ja-JP" altLang="en-US" dirty="0">
                  <a:solidFill>
                    <a:srgbClr val="333333"/>
                  </a:solidFill>
                  <a:ea typeface="メイリオ" panose="020B0604030504040204" pitchFamily="50" charset="-128"/>
                </a:rPr>
                <a:t>の詳細が入ります。課題</a:t>
              </a:r>
              <a:r>
                <a:rPr lang="en-US" altLang="ja-JP" dirty="0">
                  <a:solidFill>
                    <a:srgbClr val="333333"/>
                  </a:solidFill>
                  <a:ea typeface="メイリオ" panose="020B0604030504040204" pitchFamily="50" charset="-128"/>
                </a:rPr>
                <a:t>2</a:t>
              </a:r>
              <a:r>
                <a:rPr lang="ja-JP" altLang="en-US" dirty="0">
                  <a:solidFill>
                    <a:srgbClr val="333333"/>
                  </a:solidFill>
                  <a:ea typeface="メイリオ" panose="020B0604030504040204" pitchFamily="50" charset="-128"/>
                </a:rPr>
                <a:t>の詳細が入ります。</a:t>
              </a:r>
              <a:endParaRPr lang="en-US" altLang="ja-JP" dirty="0">
                <a:ea typeface="メイリオ" panose="020B0604030504040204" pitchFamily="50" charset="-128"/>
              </a:endParaRPr>
            </a:p>
            <a:p>
              <a:pPr algn="l">
                <a:lnSpc>
                  <a:spcPct val="130000"/>
                </a:lnSpc>
              </a:pPr>
              <a:endParaRPr lang="en-US" dirty="0">
                <a:solidFill>
                  <a:srgbClr val="333333"/>
                </a:solidFill>
                <a:ea typeface="メイリオ" panose="020B0604030504040204" pitchFamily="50" charset="-128"/>
              </a:endParaRPr>
            </a:p>
          </p:txBody>
        </p:sp>
      </p:grpSp>
      <p:grpSp>
        <p:nvGrpSpPr>
          <p:cNvPr id="33" name="グループ化 32">
            <a:extLst>
              <a:ext uri="{FF2B5EF4-FFF2-40B4-BE49-F238E27FC236}">
                <a16:creationId xmlns:a16="http://schemas.microsoft.com/office/drawing/2014/main" id="{F6663CD0-8C92-70A3-A075-9527E595F463}"/>
              </a:ext>
            </a:extLst>
          </p:cNvPr>
          <p:cNvGrpSpPr/>
          <p:nvPr/>
        </p:nvGrpSpPr>
        <p:grpSpPr>
          <a:xfrm>
            <a:off x="6491438" y="1088740"/>
            <a:ext cx="3060001" cy="4113530"/>
            <a:chOff x="56456" y="1088740"/>
            <a:chExt cx="3060001" cy="4113530"/>
          </a:xfrm>
        </p:grpSpPr>
        <p:sp>
          <p:nvSpPr>
            <p:cNvPr id="34" name="Text 1">
              <a:extLst>
                <a:ext uri="{FF2B5EF4-FFF2-40B4-BE49-F238E27FC236}">
                  <a16:creationId xmlns:a16="http://schemas.microsoft.com/office/drawing/2014/main" id="{AD2ED11E-BE63-8E38-022F-AFF997D9DAB4}"/>
                </a:ext>
              </a:extLst>
            </p:cNvPr>
            <p:cNvSpPr/>
            <p:nvPr/>
          </p:nvSpPr>
          <p:spPr>
            <a:xfrm>
              <a:off x="56456" y="1088740"/>
              <a:ext cx="3060000" cy="423674"/>
            </a:xfrm>
            <a:prstGeom prst="rect">
              <a:avLst/>
            </a:prstGeom>
            <a:noFill/>
            <a:ln/>
          </p:spPr>
          <p:txBody>
            <a:bodyPr wrap="square" lIns="108000" tIns="0" rIns="36000" bIns="0" rtlCol="0" anchor="t" anchorCtr="0"/>
            <a:lstStyle/>
            <a:p>
              <a:pPr algn="ctr">
                <a:lnSpc>
                  <a:spcPts val="3800"/>
                </a:lnSpc>
              </a:pPr>
              <a:r>
                <a:rPr lang="ja-JP" altLang="en-US" sz="2000" i="0" dirty="0">
                  <a:solidFill>
                    <a:schemeClr val="accent6"/>
                  </a:solidFill>
                  <a:ea typeface="メイリオ" panose="020B0604030504040204" pitchFamily="50" charset="-128"/>
                  <a:cs typeface="Noto Sans JP" pitchFamily="34" charset="-120"/>
                </a:rPr>
                <a:t>課題</a:t>
              </a:r>
              <a:r>
                <a:rPr lang="en-US" altLang="ja-JP" sz="2000" i="0" dirty="0">
                  <a:solidFill>
                    <a:schemeClr val="accent6"/>
                  </a:solidFill>
                  <a:ea typeface="メイリオ" panose="020B0604030504040204" pitchFamily="50" charset="-128"/>
                  <a:cs typeface="Noto Sans JP" pitchFamily="34" charset="-120"/>
                </a:rPr>
                <a:t>3</a:t>
              </a:r>
              <a:endParaRPr lang="en-US" sz="2000" dirty="0">
                <a:solidFill>
                  <a:schemeClr val="accent6"/>
                </a:solidFill>
                <a:ea typeface="メイリオ" panose="020B0604030504040204" pitchFamily="50" charset="-128"/>
              </a:endParaRPr>
            </a:p>
          </p:txBody>
        </p:sp>
        <p:cxnSp>
          <p:nvCxnSpPr>
            <p:cNvPr id="35" name="直線コネクタ 34">
              <a:extLst>
                <a:ext uri="{FF2B5EF4-FFF2-40B4-BE49-F238E27FC236}">
                  <a16:creationId xmlns:a16="http://schemas.microsoft.com/office/drawing/2014/main" id="{B3F155FD-6E84-A278-D243-6AA6EA955B8E}"/>
                </a:ext>
              </a:extLst>
            </p:cNvPr>
            <p:cNvCxnSpPr>
              <a:cxnSpLocks/>
            </p:cNvCxnSpPr>
            <p:nvPr/>
          </p:nvCxnSpPr>
          <p:spPr>
            <a:xfrm>
              <a:off x="56457" y="1574901"/>
              <a:ext cx="3060000" cy="0"/>
            </a:xfrm>
            <a:prstGeom prst="line">
              <a:avLst/>
            </a:prstGeom>
            <a:ln w="38100">
              <a:solidFill>
                <a:srgbClr val="1D208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 9">
              <a:extLst>
                <a:ext uri="{FF2B5EF4-FFF2-40B4-BE49-F238E27FC236}">
                  <a16:creationId xmlns:a16="http://schemas.microsoft.com/office/drawing/2014/main" id="{3F090AE8-1493-E4E1-185D-01C076B54A40}"/>
                </a:ext>
              </a:extLst>
            </p:cNvPr>
            <p:cNvSpPr/>
            <p:nvPr/>
          </p:nvSpPr>
          <p:spPr>
            <a:xfrm>
              <a:off x="56456" y="2924944"/>
              <a:ext cx="3060000" cy="2277326"/>
            </a:xfrm>
            <a:prstGeom prst="rect">
              <a:avLst/>
            </a:prstGeom>
            <a:noFill/>
            <a:ln/>
          </p:spPr>
          <p:txBody>
            <a:bodyPr wrap="square" rtlCol="0" anchor="t"/>
            <a:lstStyle/>
            <a:p>
              <a:pPr marL="171450" indent="-171450" algn="l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ja-JP" altLang="en-US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課題</a:t>
              </a:r>
              <a:r>
                <a:rPr lang="en-US" altLang="ja-JP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3</a:t>
              </a:r>
              <a:r>
                <a:rPr lang="ja-JP" altLang="en-US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の補足が入ります。課題</a:t>
              </a:r>
              <a:r>
                <a:rPr lang="en-US" altLang="ja-JP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3</a:t>
              </a:r>
              <a:r>
                <a:rPr lang="ja-JP" altLang="en-US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の補足が入ります。課題</a:t>
              </a:r>
              <a:r>
                <a:rPr lang="en-US" altLang="ja-JP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3</a:t>
              </a:r>
              <a:r>
                <a:rPr lang="ja-JP" altLang="en-US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の補足が入ります。課題</a:t>
              </a:r>
              <a:r>
                <a:rPr lang="en-US" altLang="ja-JP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3</a:t>
              </a:r>
              <a:r>
                <a:rPr lang="ja-JP" altLang="en-US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の補足が入ります。課題</a:t>
              </a:r>
              <a:r>
                <a:rPr lang="en-US" altLang="ja-JP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3</a:t>
              </a:r>
              <a:r>
                <a:rPr lang="ja-JP" altLang="en-US" b="0" i="0" dirty="0">
                  <a:solidFill>
                    <a:srgbClr val="333333"/>
                  </a:solidFill>
                  <a:ea typeface="メイリオ" panose="020B0604030504040204" pitchFamily="50" charset="-128"/>
                  <a:cs typeface="Noto Sans JP" pitchFamily="34" charset="-120"/>
                </a:rPr>
                <a:t>の補足が入ります。</a:t>
              </a:r>
              <a:endParaRPr lang="en-US" altLang="ja-JP" b="0" i="0" dirty="0">
                <a:solidFill>
                  <a:srgbClr val="333333"/>
                </a:solidFill>
                <a:ea typeface="メイリオ" panose="020B0604030504040204" pitchFamily="50" charset="-128"/>
                <a:cs typeface="Noto Sans JP" pitchFamily="34" charset="-120"/>
              </a:endParaRPr>
            </a:p>
          </p:txBody>
        </p:sp>
        <p:sp>
          <p:nvSpPr>
            <p:cNvPr id="37" name="Text 10">
              <a:extLst>
                <a:ext uri="{FF2B5EF4-FFF2-40B4-BE49-F238E27FC236}">
                  <a16:creationId xmlns:a16="http://schemas.microsoft.com/office/drawing/2014/main" id="{EFCF913E-15CD-0F57-DF51-8C17707B9352}"/>
                </a:ext>
              </a:extLst>
            </p:cNvPr>
            <p:cNvSpPr/>
            <p:nvPr/>
          </p:nvSpPr>
          <p:spPr>
            <a:xfrm>
              <a:off x="56456" y="1592796"/>
              <a:ext cx="3060000" cy="1184564"/>
            </a:xfrm>
            <a:prstGeom prst="rect">
              <a:avLst/>
            </a:prstGeom>
            <a:noFill/>
            <a:ln/>
          </p:spPr>
          <p:txBody>
            <a:bodyPr wrap="square" rtlCol="0" anchor="t"/>
            <a:lstStyle/>
            <a:p>
              <a:pPr marL="171450" indent="-171450" algn="l">
                <a:lnSpc>
                  <a:spcPct val="130000"/>
                </a:lnSpc>
                <a:buFont typeface="Arial" panose="020B0604020202020204" pitchFamily="34" charset="0"/>
                <a:buChar char="•"/>
              </a:pPr>
              <a:r>
                <a:rPr lang="ja-JP" altLang="en-US" dirty="0">
                  <a:solidFill>
                    <a:srgbClr val="333333"/>
                  </a:solidFill>
                  <a:ea typeface="メイリオ" panose="020B0604030504040204" pitchFamily="50" charset="-128"/>
                </a:rPr>
                <a:t>課題</a:t>
              </a:r>
              <a:r>
                <a:rPr lang="en-US" altLang="ja-JP" dirty="0">
                  <a:solidFill>
                    <a:srgbClr val="333333"/>
                  </a:solidFill>
                  <a:ea typeface="メイリオ" panose="020B0604030504040204" pitchFamily="50" charset="-128"/>
                </a:rPr>
                <a:t>3</a:t>
              </a:r>
              <a:r>
                <a:rPr lang="ja-JP" altLang="en-US" dirty="0">
                  <a:solidFill>
                    <a:srgbClr val="333333"/>
                  </a:solidFill>
                  <a:ea typeface="メイリオ" panose="020B0604030504040204" pitchFamily="50" charset="-128"/>
                </a:rPr>
                <a:t>の詳細が入ります。課題</a:t>
              </a:r>
              <a:r>
                <a:rPr lang="en-US" altLang="ja-JP" dirty="0">
                  <a:solidFill>
                    <a:srgbClr val="333333"/>
                  </a:solidFill>
                  <a:ea typeface="メイリオ" panose="020B0604030504040204" pitchFamily="50" charset="-128"/>
                </a:rPr>
                <a:t>3</a:t>
              </a:r>
              <a:r>
                <a:rPr lang="ja-JP" altLang="en-US" dirty="0">
                  <a:solidFill>
                    <a:srgbClr val="333333"/>
                  </a:solidFill>
                  <a:ea typeface="メイリオ" panose="020B0604030504040204" pitchFamily="50" charset="-128"/>
                </a:rPr>
                <a:t>の詳細が入ります。課題</a:t>
              </a:r>
              <a:r>
                <a:rPr lang="en-US" altLang="ja-JP" dirty="0">
                  <a:solidFill>
                    <a:srgbClr val="333333"/>
                  </a:solidFill>
                  <a:ea typeface="メイリオ" panose="020B0604030504040204" pitchFamily="50" charset="-128"/>
                </a:rPr>
                <a:t>3</a:t>
              </a:r>
              <a:r>
                <a:rPr lang="ja-JP" altLang="en-US" dirty="0">
                  <a:solidFill>
                    <a:srgbClr val="333333"/>
                  </a:solidFill>
                  <a:ea typeface="メイリオ" panose="020B0604030504040204" pitchFamily="50" charset="-128"/>
                </a:rPr>
                <a:t>の詳細が入ります。</a:t>
              </a:r>
              <a:endParaRPr lang="en-US" altLang="ja-JP" dirty="0">
                <a:ea typeface="メイリオ" panose="020B0604030504040204" pitchFamily="50" charset="-128"/>
              </a:endParaRPr>
            </a:p>
            <a:p>
              <a:pPr algn="l">
                <a:lnSpc>
                  <a:spcPct val="130000"/>
                </a:lnSpc>
              </a:pPr>
              <a:endParaRPr lang="en-US" dirty="0">
                <a:solidFill>
                  <a:srgbClr val="333333"/>
                </a:solidFill>
                <a:ea typeface="メイリオ" panose="020B0604030504040204" pitchFamily="50" charset="-128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PowerPoint Design">
  <a:themeElements>
    <a:clrScheme name="ユーザー定義 1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1D2088"/>
      </a:accent3>
      <a:accent4>
        <a:srgbClr val="FFFFFF"/>
      </a:accent4>
      <a:accent5>
        <a:srgbClr val="FFFFFF"/>
      </a:accent5>
      <a:accent6>
        <a:srgbClr val="000000"/>
      </a:accent6>
      <a:hlink>
        <a:srgbClr val="FFFFFF"/>
      </a:hlink>
      <a:folHlink>
        <a:srgbClr val="FFFFFF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chemeClr val="tx1"/>
              </a:solidFill>
              <a:round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lIns="0" tIns="0" rIns="0" bIns="0"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215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Times New Roman</vt:lpstr>
      <vt:lpstr>PowerPoint Design</vt:lpstr>
      <vt:lpstr>課題と解決策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2016-05-25T06:39:55Z</dcterms:created>
  <dcterms:modified xsi:type="dcterms:W3CDTF">2023-06-04T06:41:05Z</dcterms:modified>
</cp:coreProperties>
</file>