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FFFFFF"/>
    <a:srgbClr val="92A4EA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75" d="100"/>
          <a:sy n="75" d="100"/>
        </p:scale>
        <p:origin x="1242" y="642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A386A80-EB7D-F014-839E-3D2DC3272F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DD2631D-079C-6341-8E0D-FF17683780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0E512B1-2B91-46B6-AF59-7D750AEA0DA1}" type="datetimeFigureOut">
              <a:rPr lang="ja-JP" altLang="en-US"/>
              <a:pPr>
                <a:defRPr/>
              </a:pPr>
              <a:t>2023/6/4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C761BB1-5E6B-78F2-83C5-05871D4B75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CDDE990-1D8F-DE38-7C5D-8BFFE51688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38BE1F3-049D-48E9-BD98-ED3D7A73B4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C8F778E-B6E8-50A4-34B0-E5737A764B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E917C4-F0AA-FEFE-C620-C3BF62106B4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79B5D16-53FF-46EA-AE73-1BCF4DFA282F}" type="datetimeFigureOut">
              <a:rPr lang="ja-JP" altLang="en-US"/>
              <a:pPr>
                <a:defRPr/>
              </a:pPr>
              <a:t>2023/6/4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188FB10A-CFC3-E7CE-86FE-CFC657AC27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419E7C2E-263B-33DC-DFC2-805192851E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7A2C27-C779-6615-50D3-1177D0F661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3B46DB-6857-A3B0-6D35-626252A1D4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2DF202-6105-49DB-9D01-BF8C5AAB23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A0C9AA5D-2F22-0BA1-0AC2-7776B186F9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84FF1DE4-635B-64A8-7D0B-02CF8B5BB1B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2524DFB2-B08F-BB40-5631-D6925AF5F133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4E9C568-6329-CF68-845B-7D026B7B11C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77AFE4C-4642-359F-8857-A4162DCE27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C92DC22-DDE0-8E1F-E08C-E3F4C30D1900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AA043DC3-DA1D-8B73-A896-79E2BE3A93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507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30295AB-1306-6AE7-ECDB-30BA6CCDBD8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CE561619-1D0D-B9AE-FDC4-C258F0170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43F30392-8C5A-F048-498C-3805F410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課題と解決策</a:t>
            </a:r>
          </a:p>
        </p:txBody>
      </p:sp>
      <p:sp>
        <p:nvSpPr>
          <p:cNvPr id="17412" name="テキスト ボックス 2">
            <a:extLst>
              <a:ext uri="{FF2B5EF4-FFF2-40B4-BE49-F238E27FC236}">
                <a16:creationId xmlns:a16="http://schemas.microsoft.com/office/drawing/2014/main" id="{1271F802-2A86-5B55-D69B-0EB9F13C7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8630"/>
            <a:ext cx="7833320" cy="34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ts val="1800"/>
              </a:lnSpc>
            </a:pPr>
            <a:r>
              <a:rPr lang="ja-JP" altLang="en-US" sz="2000" i="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rPr>
              <a:t>現状の課題と解決策は下記のとおりです。</a:t>
            </a:r>
            <a:endParaRPr lang="en-US" altLang="ja-JP" sz="2000" dirty="0">
              <a:ea typeface="メイリオ" panose="020B0604030504040204" pitchFamily="50" charset="-128"/>
            </a:endParaRPr>
          </a:p>
        </p:txBody>
      </p:sp>
      <p:pic>
        <p:nvPicPr>
          <p:cNvPr id="10" name="Image 4" descr="preencoded.png">
            <a:extLst>
              <a:ext uri="{FF2B5EF4-FFF2-40B4-BE49-F238E27FC236}">
                <a16:creationId xmlns:a16="http://schemas.microsoft.com/office/drawing/2014/main" id="{AAA60BE2-39C7-2B8C-4A81-77784C662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32920" y="5132049"/>
            <a:ext cx="1119187" cy="501525"/>
          </a:xfrm>
          <a:prstGeom prst="rect">
            <a:avLst/>
          </a:prstGeom>
        </p:spPr>
      </p:pic>
      <p:sp>
        <p:nvSpPr>
          <p:cNvPr id="19" name="Text 12">
            <a:extLst>
              <a:ext uri="{FF2B5EF4-FFF2-40B4-BE49-F238E27FC236}">
                <a16:creationId xmlns:a16="http://schemas.microsoft.com/office/drawing/2014/main" id="{1695852B-53B8-42FA-1289-1554731CDBC5}"/>
              </a:ext>
            </a:extLst>
          </p:cNvPr>
          <p:cNvSpPr/>
          <p:nvPr/>
        </p:nvSpPr>
        <p:spPr>
          <a:xfrm>
            <a:off x="0" y="5746141"/>
            <a:ext cx="9906000" cy="70802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>
              <a:lnSpc>
                <a:spcPts val="1800"/>
              </a:lnSpc>
            </a:pPr>
            <a:r>
              <a:rPr lang="ja-JP" altLang="en-US" sz="2000" b="1" dirty="0">
                <a:solidFill>
                  <a:srgbClr val="333333"/>
                </a:solidFill>
                <a:ea typeface="メイリオ" panose="020B0604030504040204" pitchFamily="50" charset="-128"/>
              </a:rPr>
              <a:t>解決策を記入。解決策を記入。解決策を記入。解決策を記入。解決策を記入。</a:t>
            </a:r>
            <a:endParaRPr lang="en-US" altLang="ja-JP" sz="2000" dirty="0">
              <a:ea typeface="メイリオ" panose="020B0604030504040204" pitchFamily="50" charset="-128"/>
            </a:endParaRPr>
          </a:p>
          <a:p>
            <a:pPr algn="ctr">
              <a:lnSpc>
                <a:spcPts val="1800"/>
              </a:lnSpc>
            </a:pPr>
            <a:endParaRPr lang="en-US" altLang="ja-JP" sz="2000" dirty="0">
              <a:ea typeface="メイリオ" panose="020B0604030504040204" pitchFamily="50" charset="-128"/>
            </a:endParaRP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D7AE5D33-87E9-6251-6A22-9C4E7577BDF2}"/>
              </a:ext>
            </a:extLst>
          </p:cNvPr>
          <p:cNvGrpSpPr/>
          <p:nvPr/>
        </p:nvGrpSpPr>
        <p:grpSpPr>
          <a:xfrm>
            <a:off x="377356" y="1196752"/>
            <a:ext cx="2880000" cy="3780420"/>
            <a:chOff x="377356" y="1160748"/>
            <a:chExt cx="2880000" cy="3780420"/>
          </a:xfrm>
        </p:grpSpPr>
        <p:sp>
          <p:nvSpPr>
            <p:cNvPr id="6" name="Text 1">
              <a:extLst>
                <a:ext uri="{FF2B5EF4-FFF2-40B4-BE49-F238E27FC236}">
                  <a16:creationId xmlns:a16="http://schemas.microsoft.com/office/drawing/2014/main" id="{2C845C31-5518-B5D1-CE27-01F8EB3F922E}"/>
                </a:ext>
              </a:extLst>
            </p:cNvPr>
            <p:cNvSpPr/>
            <p:nvPr/>
          </p:nvSpPr>
          <p:spPr>
            <a:xfrm>
              <a:off x="377356" y="1222462"/>
              <a:ext cx="831228" cy="540000"/>
            </a:xfrm>
            <a:prstGeom prst="rect">
              <a:avLst/>
            </a:prstGeom>
            <a:noFill/>
            <a:ln/>
          </p:spPr>
          <p:txBody>
            <a:bodyPr wrap="square" rtlCol="0" anchor="ctr" anchorCtr="0"/>
            <a:lstStyle/>
            <a:p>
              <a:pPr>
                <a:lnSpc>
                  <a:spcPts val="3800"/>
                </a:lnSpc>
              </a:pPr>
              <a:r>
                <a:rPr lang="en-US" sz="3200" b="1" i="0" dirty="0">
                  <a:solidFill>
                    <a:schemeClr val="accent3"/>
                  </a:solidFill>
                  <a:ea typeface="メイリオ" panose="020B0604030504040204" pitchFamily="50" charset="-128"/>
                  <a:cs typeface="Noto Sans JP" pitchFamily="34" charset="-120"/>
                </a:rPr>
                <a:t>01</a:t>
              </a:r>
              <a:endParaRPr lang="en-US" sz="2000" dirty="0">
                <a:solidFill>
                  <a:schemeClr val="accent6"/>
                </a:solidFill>
                <a:ea typeface="メイリオ" panose="020B0604030504040204" pitchFamily="50" charset="-128"/>
              </a:endParaRPr>
            </a:p>
          </p:txBody>
        </p:sp>
        <p:sp>
          <p:nvSpPr>
            <p:cNvPr id="7" name="Shape 3">
              <a:extLst>
                <a:ext uri="{FF2B5EF4-FFF2-40B4-BE49-F238E27FC236}">
                  <a16:creationId xmlns:a16="http://schemas.microsoft.com/office/drawing/2014/main" id="{5618DDC8-BE84-7D8D-73F8-9D0950D8C15E}"/>
                </a:ext>
              </a:extLst>
            </p:cNvPr>
            <p:cNvSpPr/>
            <p:nvPr/>
          </p:nvSpPr>
          <p:spPr>
            <a:xfrm>
              <a:off x="377356" y="1749587"/>
              <a:ext cx="2880000" cy="3191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/>
          </p:spPr>
          <p:txBody>
            <a:bodyPr/>
            <a:lstStyle/>
            <a:p>
              <a:pPr>
                <a:lnSpc>
                  <a:spcPct val="130000"/>
                </a:lnSpc>
              </a:pPr>
              <a:r>
                <a:rPr lang="ja-JP" altLang="en-US" dirty="0">
                  <a:ea typeface="メイリオ" panose="020B0604030504040204" pitchFamily="50" charset="-128"/>
                </a:rPr>
                <a:t>課題の詳細を記入。</a:t>
              </a:r>
              <a:endParaRPr lang="en-US" altLang="ja-JP" dirty="0">
                <a:ea typeface="メイリオ" panose="020B0604030504040204" pitchFamily="50" charset="-128"/>
              </a:endParaRPr>
            </a:p>
            <a:p>
              <a:pPr>
                <a:lnSpc>
                  <a:spcPct val="130000"/>
                </a:lnSpc>
              </a:pPr>
              <a:r>
                <a:rPr lang="ja-JP" altLang="en-US" dirty="0">
                  <a:ea typeface="メイリオ" panose="020B0604030504040204" pitchFamily="50" charset="-128"/>
                </a:rPr>
                <a:t>課題の詳細を記入。</a:t>
              </a:r>
            </a:p>
            <a:p>
              <a:pPr>
                <a:lnSpc>
                  <a:spcPct val="130000"/>
                </a:lnSpc>
              </a:pPr>
              <a:r>
                <a:rPr lang="ja-JP" altLang="en-US" dirty="0">
                  <a:ea typeface="メイリオ" panose="020B0604030504040204" pitchFamily="50" charset="-128"/>
                </a:rPr>
                <a:t>課題の詳細を記入。</a:t>
              </a:r>
            </a:p>
            <a:p>
              <a:pPr>
                <a:lnSpc>
                  <a:spcPct val="130000"/>
                </a:lnSpc>
              </a:pPr>
              <a:r>
                <a:rPr lang="ja-JP" altLang="en-US" dirty="0">
                  <a:ea typeface="メイリオ" panose="020B0604030504040204" pitchFamily="50" charset="-128"/>
                </a:rPr>
                <a:t>課題の詳細を記入。</a:t>
              </a:r>
            </a:p>
            <a:p>
              <a:pPr>
                <a:lnSpc>
                  <a:spcPct val="130000"/>
                </a:lnSpc>
              </a:pPr>
              <a:r>
                <a:rPr lang="ja-JP" altLang="en-US" dirty="0">
                  <a:ea typeface="メイリオ" panose="020B0604030504040204" pitchFamily="50" charset="-128"/>
                </a:rPr>
                <a:t>課題の詳細を記入。</a:t>
              </a:r>
            </a:p>
            <a:p>
              <a:pPr>
                <a:lnSpc>
                  <a:spcPct val="130000"/>
                </a:lnSpc>
              </a:pPr>
              <a:r>
                <a:rPr lang="ja-JP" altLang="en-US" dirty="0">
                  <a:ea typeface="メイリオ" panose="020B0604030504040204" pitchFamily="50" charset="-128"/>
                </a:rPr>
                <a:t>課題の詳細を記入。</a:t>
              </a:r>
            </a:p>
            <a:p>
              <a:pPr>
                <a:lnSpc>
                  <a:spcPct val="130000"/>
                </a:lnSpc>
              </a:pPr>
              <a:r>
                <a:rPr lang="ja-JP" altLang="en-US" dirty="0">
                  <a:ea typeface="メイリオ" panose="020B0604030504040204" pitchFamily="50" charset="-128"/>
                </a:rPr>
                <a:t>課題の詳細を記入。</a:t>
              </a:r>
            </a:p>
            <a:p>
              <a:pPr>
                <a:lnSpc>
                  <a:spcPct val="130000"/>
                </a:lnSpc>
              </a:pPr>
              <a:endParaRPr lang="en-US" altLang="ja-JP" dirty="0">
                <a:ea typeface="メイリオ" panose="020B0604030504040204" pitchFamily="50" charset="-128"/>
              </a:endParaRPr>
            </a:p>
          </p:txBody>
        </p:sp>
        <p:sp>
          <p:nvSpPr>
            <p:cNvPr id="28" name="Text 1">
              <a:extLst>
                <a:ext uri="{FF2B5EF4-FFF2-40B4-BE49-F238E27FC236}">
                  <a16:creationId xmlns:a16="http://schemas.microsoft.com/office/drawing/2014/main" id="{976E2AC7-5D00-0AAE-E425-772BE44BA629}"/>
                </a:ext>
              </a:extLst>
            </p:cNvPr>
            <p:cNvSpPr/>
            <p:nvPr/>
          </p:nvSpPr>
          <p:spPr>
            <a:xfrm>
              <a:off x="1096825" y="1160748"/>
              <a:ext cx="2160531" cy="540000"/>
            </a:xfrm>
            <a:prstGeom prst="rect">
              <a:avLst/>
            </a:prstGeom>
            <a:noFill/>
            <a:ln/>
          </p:spPr>
          <p:txBody>
            <a:bodyPr wrap="square" rtlCol="0" anchor="ctr" anchorCtr="0"/>
            <a:lstStyle/>
            <a:p>
              <a:pPr>
                <a:lnSpc>
                  <a:spcPts val="3800"/>
                </a:lnSpc>
              </a:pPr>
              <a:r>
                <a:rPr lang="ja-JP" altLang="en-US" sz="2000" i="0" dirty="0">
                  <a:solidFill>
                    <a:schemeClr val="accent6"/>
                  </a:solidFill>
                  <a:ea typeface="メイリオ" panose="020B0604030504040204" pitchFamily="50" charset="-128"/>
                  <a:cs typeface="Noto Sans JP" pitchFamily="34" charset="-120"/>
                </a:rPr>
                <a:t>課題</a:t>
              </a:r>
              <a:r>
                <a:rPr lang="en-US" altLang="ja-JP" sz="2000" i="0" dirty="0">
                  <a:solidFill>
                    <a:schemeClr val="accent6"/>
                  </a:solidFill>
                  <a:ea typeface="メイリオ" panose="020B0604030504040204" pitchFamily="50" charset="-128"/>
                  <a:cs typeface="Noto Sans JP" pitchFamily="34" charset="-120"/>
                </a:rPr>
                <a:t>1</a:t>
              </a:r>
              <a:endParaRPr lang="en-US" sz="2000" dirty="0">
                <a:solidFill>
                  <a:schemeClr val="accent6"/>
                </a:solidFill>
                <a:ea typeface="メイリオ" panose="020B0604030504040204" pitchFamily="50" charset="-128"/>
              </a:endParaRPr>
            </a:p>
          </p:txBody>
        </p: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8861A3AF-9009-AB2F-9481-D9929F5C4A5D}"/>
              </a:ext>
            </a:extLst>
          </p:cNvPr>
          <p:cNvGrpSpPr/>
          <p:nvPr/>
        </p:nvGrpSpPr>
        <p:grpSpPr>
          <a:xfrm>
            <a:off x="3567063" y="1196752"/>
            <a:ext cx="2880000" cy="3780420"/>
            <a:chOff x="377356" y="1160748"/>
            <a:chExt cx="2880000" cy="3780420"/>
          </a:xfrm>
        </p:grpSpPr>
        <p:sp>
          <p:nvSpPr>
            <p:cNvPr id="31" name="Text 1">
              <a:extLst>
                <a:ext uri="{FF2B5EF4-FFF2-40B4-BE49-F238E27FC236}">
                  <a16:creationId xmlns:a16="http://schemas.microsoft.com/office/drawing/2014/main" id="{33B1324F-AD97-214E-1CF3-823702C209BD}"/>
                </a:ext>
              </a:extLst>
            </p:cNvPr>
            <p:cNvSpPr/>
            <p:nvPr/>
          </p:nvSpPr>
          <p:spPr>
            <a:xfrm>
              <a:off x="377356" y="1222462"/>
              <a:ext cx="831228" cy="540000"/>
            </a:xfrm>
            <a:prstGeom prst="rect">
              <a:avLst/>
            </a:prstGeom>
            <a:noFill/>
            <a:ln/>
          </p:spPr>
          <p:txBody>
            <a:bodyPr wrap="square" rtlCol="0" anchor="ctr" anchorCtr="0"/>
            <a:lstStyle/>
            <a:p>
              <a:pPr>
                <a:lnSpc>
                  <a:spcPts val="3800"/>
                </a:lnSpc>
              </a:pPr>
              <a:r>
                <a:rPr lang="en-US" sz="3200" b="1" i="0" dirty="0">
                  <a:solidFill>
                    <a:schemeClr val="accent3"/>
                  </a:solidFill>
                  <a:ea typeface="メイリオ" panose="020B0604030504040204" pitchFamily="50" charset="-128"/>
                  <a:cs typeface="Noto Sans JP" pitchFamily="34" charset="-120"/>
                </a:rPr>
                <a:t>02</a:t>
              </a:r>
              <a:endParaRPr lang="en-US" sz="2000" dirty="0">
                <a:solidFill>
                  <a:schemeClr val="accent6"/>
                </a:solidFill>
                <a:ea typeface="メイリオ" panose="020B0604030504040204" pitchFamily="50" charset="-128"/>
              </a:endParaRPr>
            </a:p>
          </p:txBody>
        </p:sp>
        <p:sp>
          <p:nvSpPr>
            <p:cNvPr id="32" name="Shape 3">
              <a:extLst>
                <a:ext uri="{FF2B5EF4-FFF2-40B4-BE49-F238E27FC236}">
                  <a16:creationId xmlns:a16="http://schemas.microsoft.com/office/drawing/2014/main" id="{AFE122F0-8B87-77E5-A0F9-F9A74A13DCF0}"/>
                </a:ext>
              </a:extLst>
            </p:cNvPr>
            <p:cNvSpPr/>
            <p:nvPr/>
          </p:nvSpPr>
          <p:spPr>
            <a:xfrm>
              <a:off x="377356" y="1749587"/>
              <a:ext cx="2880000" cy="3191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/>
          </p:spPr>
          <p:txBody>
            <a:bodyPr/>
            <a:lstStyle/>
            <a:p>
              <a:pPr>
                <a:lnSpc>
                  <a:spcPct val="130000"/>
                </a:lnSpc>
              </a:pPr>
              <a:r>
                <a:rPr lang="ja-JP" altLang="en-US" dirty="0">
                  <a:ea typeface="メイリオ" panose="020B0604030504040204" pitchFamily="50" charset="-128"/>
                </a:rPr>
                <a:t>課題の詳細を記入。</a:t>
              </a:r>
              <a:endParaRPr lang="en-US" altLang="ja-JP" dirty="0">
                <a:ea typeface="メイリオ" panose="020B0604030504040204" pitchFamily="50" charset="-128"/>
              </a:endParaRPr>
            </a:p>
            <a:p>
              <a:pPr>
                <a:lnSpc>
                  <a:spcPct val="130000"/>
                </a:lnSpc>
              </a:pPr>
              <a:r>
                <a:rPr lang="ja-JP" altLang="en-US" dirty="0">
                  <a:ea typeface="メイリオ" panose="020B0604030504040204" pitchFamily="50" charset="-128"/>
                </a:rPr>
                <a:t>課題の詳細を記入。</a:t>
              </a:r>
            </a:p>
            <a:p>
              <a:pPr>
                <a:lnSpc>
                  <a:spcPct val="130000"/>
                </a:lnSpc>
              </a:pPr>
              <a:r>
                <a:rPr lang="ja-JP" altLang="en-US" dirty="0">
                  <a:ea typeface="メイリオ" panose="020B0604030504040204" pitchFamily="50" charset="-128"/>
                </a:rPr>
                <a:t>課題の詳細を記入。</a:t>
              </a:r>
            </a:p>
            <a:p>
              <a:pPr>
                <a:lnSpc>
                  <a:spcPct val="130000"/>
                </a:lnSpc>
              </a:pPr>
              <a:r>
                <a:rPr lang="ja-JP" altLang="en-US" dirty="0">
                  <a:ea typeface="メイリオ" panose="020B0604030504040204" pitchFamily="50" charset="-128"/>
                </a:rPr>
                <a:t>課題の詳細を記入。</a:t>
              </a:r>
            </a:p>
            <a:p>
              <a:pPr>
                <a:lnSpc>
                  <a:spcPct val="130000"/>
                </a:lnSpc>
              </a:pPr>
              <a:r>
                <a:rPr lang="ja-JP" altLang="en-US" dirty="0">
                  <a:ea typeface="メイリオ" panose="020B0604030504040204" pitchFamily="50" charset="-128"/>
                </a:rPr>
                <a:t>課題の詳細を記入。</a:t>
              </a:r>
            </a:p>
            <a:p>
              <a:pPr>
                <a:lnSpc>
                  <a:spcPct val="130000"/>
                </a:lnSpc>
              </a:pPr>
              <a:r>
                <a:rPr lang="ja-JP" altLang="en-US" dirty="0">
                  <a:ea typeface="メイリオ" panose="020B0604030504040204" pitchFamily="50" charset="-128"/>
                </a:rPr>
                <a:t>課題の詳細を記入。</a:t>
              </a:r>
            </a:p>
            <a:p>
              <a:pPr>
                <a:lnSpc>
                  <a:spcPct val="130000"/>
                </a:lnSpc>
              </a:pPr>
              <a:r>
                <a:rPr lang="ja-JP" altLang="en-US" dirty="0">
                  <a:ea typeface="メイリオ" panose="020B0604030504040204" pitchFamily="50" charset="-128"/>
                </a:rPr>
                <a:t>課題の詳細を記入。</a:t>
              </a:r>
            </a:p>
            <a:p>
              <a:pPr>
                <a:lnSpc>
                  <a:spcPct val="130000"/>
                </a:lnSpc>
              </a:pPr>
              <a:endParaRPr lang="en-US" altLang="ja-JP" dirty="0">
                <a:ea typeface="メイリオ" panose="020B0604030504040204" pitchFamily="50" charset="-128"/>
              </a:endParaRPr>
            </a:p>
          </p:txBody>
        </p:sp>
        <p:sp>
          <p:nvSpPr>
            <p:cNvPr id="43" name="Text 1">
              <a:extLst>
                <a:ext uri="{FF2B5EF4-FFF2-40B4-BE49-F238E27FC236}">
                  <a16:creationId xmlns:a16="http://schemas.microsoft.com/office/drawing/2014/main" id="{33EF4567-8EFA-B4D9-6260-7A86545DB968}"/>
                </a:ext>
              </a:extLst>
            </p:cNvPr>
            <p:cNvSpPr/>
            <p:nvPr/>
          </p:nvSpPr>
          <p:spPr>
            <a:xfrm>
              <a:off x="1096825" y="1160748"/>
              <a:ext cx="2160531" cy="540000"/>
            </a:xfrm>
            <a:prstGeom prst="rect">
              <a:avLst/>
            </a:prstGeom>
            <a:noFill/>
            <a:ln/>
          </p:spPr>
          <p:txBody>
            <a:bodyPr wrap="square" rtlCol="0" anchor="ctr" anchorCtr="0"/>
            <a:lstStyle/>
            <a:p>
              <a:pPr>
                <a:lnSpc>
                  <a:spcPts val="3800"/>
                </a:lnSpc>
              </a:pPr>
              <a:r>
                <a:rPr lang="ja-JP" altLang="en-US" sz="2000" i="0" dirty="0">
                  <a:solidFill>
                    <a:schemeClr val="accent6"/>
                  </a:solidFill>
                  <a:ea typeface="メイリオ" panose="020B0604030504040204" pitchFamily="50" charset="-128"/>
                  <a:cs typeface="Noto Sans JP" pitchFamily="34" charset="-120"/>
                </a:rPr>
                <a:t>課題</a:t>
              </a:r>
              <a:r>
                <a:rPr lang="en-US" altLang="ja-JP" sz="2000" i="0" dirty="0">
                  <a:solidFill>
                    <a:schemeClr val="accent6"/>
                  </a:solidFill>
                  <a:ea typeface="メイリオ" panose="020B0604030504040204" pitchFamily="50" charset="-128"/>
                  <a:cs typeface="Noto Sans JP" pitchFamily="34" charset="-120"/>
                </a:rPr>
                <a:t>1</a:t>
              </a:r>
              <a:endParaRPr lang="en-US" sz="2000" dirty="0">
                <a:solidFill>
                  <a:schemeClr val="accent6"/>
                </a:solidFill>
                <a:ea typeface="メイリオ" panose="020B0604030504040204" pitchFamily="50" charset="-128"/>
              </a:endParaRPr>
            </a:p>
          </p:txBody>
        </p: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D606272C-E823-3D4E-4D1F-1BC375C4B435}"/>
              </a:ext>
            </a:extLst>
          </p:cNvPr>
          <p:cNvGrpSpPr/>
          <p:nvPr/>
        </p:nvGrpSpPr>
        <p:grpSpPr>
          <a:xfrm>
            <a:off x="6756770" y="1196752"/>
            <a:ext cx="2880000" cy="3780420"/>
            <a:chOff x="377356" y="1160748"/>
            <a:chExt cx="2880000" cy="3780420"/>
          </a:xfrm>
        </p:grpSpPr>
        <p:sp>
          <p:nvSpPr>
            <p:cNvPr id="45" name="Text 1">
              <a:extLst>
                <a:ext uri="{FF2B5EF4-FFF2-40B4-BE49-F238E27FC236}">
                  <a16:creationId xmlns:a16="http://schemas.microsoft.com/office/drawing/2014/main" id="{6E547A7C-552C-E54A-1331-7FF964A72352}"/>
                </a:ext>
              </a:extLst>
            </p:cNvPr>
            <p:cNvSpPr/>
            <p:nvPr/>
          </p:nvSpPr>
          <p:spPr>
            <a:xfrm>
              <a:off x="377356" y="1222462"/>
              <a:ext cx="831228" cy="540000"/>
            </a:xfrm>
            <a:prstGeom prst="rect">
              <a:avLst/>
            </a:prstGeom>
            <a:noFill/>
            <a:ln/>
          </p:spPr>
          <p:txBody>
            <a:bodyPr wrap="square" rtlCol="0" anchor="ctr" anchorCtr="0"/>
            <a:lstStyle/>
            <a:p>
              <a:pPr>
                <a:lnSpc>
                  <a:spcPts val="3800"/>
                </a:lnSpc>
              </a:pPr>
              <a:r>
                <a:rPr lang="en-US" sz="3200" b="1" i="0" dirty="0">
                  <a:solidFill>
                    <a:schemeClr val="accent3"/>
                  </a:solidFill>
                  <a:ea typeface="メイリオ" panose="020B0604030504040204" pitchFamily="50" charset="-128"/>
                  <a:cs typeface="Noto Sans JP" pitchFamily="34" charset="-120"/>
                </a:rPr>
                <a:t>03</a:t>
              </a:r>
              <a:endParaRPr lang="en-US" sz="2000" dirty="0">
                <a:solidFill>
                  <a:schemeClr val="accent6"/>
                </a:solidFill>
                <a:ea typeface="メイリオ" panose="020B0604030504040204" pitchFamily="50" charset="-128"/>
              </a:endParaRPr>
            </a:p>
          </p:txBody>
        </p:sp>
        <p:sp>
          <p:nvSpPr>
            <p:cNvPr id="46" name="Shape 3">
              <a:extLst>
                <a:ext uri="{FF2B5EF4-FFF2-40B4-BE49-F238E27FC236}">
                  <a16:creationId xmlns:a16="http://schemas.microsoft.com/office/drawing/2014/main" id="{A98F87DB-39A9-3F6A-2280-C4BC3AECBA91}"/>
                </a:ext>
              </a:extLst>
            </p:cNvPr>
            <p:cNvSpPr/>
            <p:nvPr/>
          </p:nvSpPr>
          <p:spPr>
            <a:xfrm>
              <a:off x="377356" y="1749587"/>
              <a:ext cx="2880000" cy="319158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/>
          </p:spPr>
          <p:txBody>
            <a:bodyPr/>
            <a:lstStyle/>
            <a:p>
              <a:pPr>
                <a:lnSpc>
                  <a:spcPct val="130000"/>
                </a:lnSpc>
              </a:pPr>
              <a:r>
                <a:rPr lang="ja-JP" altLang="en-US" dirty="0">
                  <a:ea typeface="メイリオ" panose="020B0604030504040204" pitchFamily="50" charset="-128"/>
                </a:rPr>
                <a:t>課題の詳細を記入。</a:t>
              </a:r>
              <a:endParaRPr lang="en-US" altLang="ja-JP" dirty="0">
                <a:ea typeface="メイリオ" panose="020B0604030504040204" pitchFamily="50" charset="-128"/>
              </a:endParaRPr>
            </a:p>
            <a:p>
              <a:pPr>
                <a:lnSpc>
                  <a:spcPct val="130000"/>
                </a:lnSpc>
              </a:pPr>
              <a:r>
                <a:rPr lang="ja-JP" altLang="en-US" dirty="0">
                  <a:ea typeface="メイリオ" panose="020B0604030504040204" pitchFamily="50" charset="-128"/>
                </a:rPr>
                <a:t>課題の詳細を記入。</a:t>
              </a:r>
            </a:p>
            <a:p>
              <a:pPr>
                <a:lnSpc>
                  <a:spcPct val="130000"/>
                </a:lnSpc>
              </a:pPr>
              <a:r>
                <a:rPr lang="ja-JP" altLang="en-US" dirty="0">
                  <a:ea typeface="メイリオ" panose="020B0604030504040204" pitchFamily="50" charset="-128"/>
                </a:rPr>
                <a:t>課題の詳細を記入。</a:t>
              </a:r>
            </a:p>
            <a:p>
              <a:pPr>
                <a:lnSpc>
                  <a:spcPct val="130000"/>
                </a:lnSpc>
              </a:pPr>
              <a:r>
                <a:rPr lang="ja-JP" altLang="en-US" dirty="0">
                  <a:ea typeface="メイリオ" panose="020B0604030504040204" pitchFamily="50" charset="-128"/>
                </a:rPr>
                <a:t>課題の詳細を記入。</a:t>
              </a:r>
            </a:p>
            <a:p>
              <a:pPr>
                <a:lnSpc>
                  <a:spcPct val="130000"/>
                </a:lnSpc>
              </a:pPr>
              <a:r>
                <a:rPr lang="ja-JP" altLang="en-US" dirty="0">
                  <a:ea typeface="メイリオ" panose="020B0604030504040204" pitchFamily="50" charset="-128"/>
                </a:rPr>
                <a:t>課題の詳細を記入。</a:t>
              </a:r>
            </a:p>
            <a:p>
              <a:pPr>
                <a:lnSpc>
                  <a:spcPct val="130000"/>
                </a:lnSpc>
              </a:pPr>
              <a:r>
                <a:rPr lang="ja-JP" altLang="en-US" dirty="0">
                  <a:ea typeface="メイリオ" panose="020B0604030504040204" pitchFamily="50" charset="-128"/>
                </a:rPr>
                <a:t>課題の詳細を記入。</a:t>
              </a:r>
            </a:p>
            <a:p>
              <a:pPr>
                <a:lnSpc>
                  <a:spcPct val="130000"/>
                </a:lnSpc>
              </a:pPr>
              <a:r>
                <a:rPr lang="ja-JP" altLang="en-US" dirty="0">
                  <a:ea typeface="メイリオ" panose="020B0604030504040204" pitchFamily="50" charset="-128"/>
                </a:rPr>
                <a:t>課題の詳細を記入。</a:t>
              </a:r>
            </a:p>
            <a:p>
              <a:pPr>
                <a:lnSpc>
                  <a:spcPct val="130000"/>
                </a:lnSpc>
              </a:pPr>
              <a:endParaRPr lang="en-US" altLang="ja-JP" dirty="0">
                <a:ea typeface="メイリオ" panose="020B0604030504040204" pitchFamily="50" charset="-128"/>
              </a:endParaRPr>
            </a:p>
          </p:txBody>
        </p:sp>
        <p:sp>
          <p:nvSpPr>
            <p:cNvPr id="47" name="Text 1">
              <a:extLst>
                <a:ext uri="{FF2B5EF4-FFF2-40B4-BE49-F238E27FC236}">
                  <a16:creationId xmlns:a16="http://schemas.microsoft.com/office/drawing/2014/main" id="{8EFB2EC7-6E93-AA28-042C-57C23F5AA864}"/>
                </a:ext>
              </a:extLst>
            </p:cNvPr>
            <p:cNvSpPr/>
            <p:nvPr/>
          </p:nvSpPr>
          <p:spPr>
            <a:xfrm>
              <a:off x="1096825" y="1160748"/>
              <a:ext cx="2160531" cy="540000"/>
            </a:xfrm>
            <a:prstGeom prst="rect">
              <a:avLst/>
            </a:prstGeom>
            <a:noFill/>
            <a:ln/>
          </p:spPr>
          <p:txBody>
            <a:bodyPr wrap="square" rtlCol="0" anchor="ctr" anchorCtr="0"/>
            <a:lstStyle/>
            <a:p>
              <a:pPr>
                <a:lnSpc>
                  <a:spcPts val="3800"/>
                </a:lnSpc>
              </a:pPr>
              <a:r>
                <a:rPr lang="ja-JP" altLang="en-US" sz="2000" i="0" dirty="0">
                  <a:solidFill>
                    <a:schemeClr val="accent6"/>
                  </a:solidFill>
                  <a:ea typeface="メイリオ" panose="020B0604030504040204" pitchFamily="50" charset="-128"/>
                  <a:cs typeface="Noto Sans JP" pitchFamily="34" charset="-120"/>
                </a:rPr>
                <a:t>課題</a:t>
              </a:r>
              <a:r>
                <a:rPr lang="en-US" altLang="ja-JP" sz="2000" i="0" dirty="0">
                  <a:solidFill>
                    <a:schemeClr val="accent6"/>
                  </a:solidFill>
                  <a:ea typeface="メイリオ" panose="020B0604030504040204" pitchFamily="50" charset="-128"/>
                  <a:cs typeface="Noto Sans JP" pitchFamily="34" charset="-120"/>
                </a:rPr>
                <a:t>1</a:t>
              </a:r>
              <a:endParaRPr lang="en-US" sz="2000" dirty="0">
                <a:solidFill>
                  <a:schemeClr val="accent6"/>
                </a:solidFill>
                <a:ea typeface="メイリオ" panose="020B0604030504040204" pitchFamily="50" charset="-128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ユーザー定義 1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1D2088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176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Times New Roman</vt:lpstr>
      <vt:lpstr>PowerPoint Design</vt:lpstr>
      <vt:lpstr>課題と解決策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2023-06-04T06:30:29Z</dcterms:modified>
</cp:coreProperties>
</file>