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92A4EA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1" d="100"/>
          <a:sy n="101" d="100"/>
        </p:scale>
        <p:origin x="810" y="7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386A80-EB7D-F014-839E-3D2DC3272F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D2631D-079C-6341-8E0D-FF17683780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E512B1-2B91-46B6-AF59-7D750AEA0DA1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761BB1-5E6B-78F2-83C5-05871D4B75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DE990-1D8F-DE38-7C5D-8BFFE51688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8BE1F3-049D-48E9-BD98-ED3D7A73B4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8F778E-B6E8-50A4-34B0-E5737A764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917C4-F0AA-FEFE-C620-C3BF62106B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9B5D16-53FF-46EA-AE73-1BCF4DFA282F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88FB10A-CFC3-E7CE-86FE-CFC657AC27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19E7C2E-263B-33DC-DFC2-805192851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A2C27-C779-6615-50D3-1177D0F66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B46DB-6857-A3B0-6D35-626252A1D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2DF202-6105-49DB-9D01-BF8C5AAB23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4C42C63B-DA6B-C294-E611-F5227DFD3F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7033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9835BA1-D29F-5678-B89D-8E38C4A14F1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5F42D57-15FA-F33D-31B3-367DEE11FDB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07621B4B-15F5-F615-ADEE-D0B5B6373D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0FD870E7-A353-45DA-A6A6-711EE7F10B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00063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E53E5CA6-39AF-0F1A-5C7A-859B0E87E11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FB46E561-B08E-6AC8-EE35-F08065633F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EF3D3C6-C1DB-3F42-8926-A5C57146CD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B1C049A-D26C-4C1D-83BF-CB3B6DEDD9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0435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B60E1C1B-41BD-4943-F059-48E45F286F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CD7F427-3C5D-2C52-6C5B-D7EBBD9151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C3EB1ED1-565A-D927-FA7C-2FF71C52F6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884CC12B-AFD9-4AE2-B6CD-AC0CF47E1D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65141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09F31F39-E8F8-9414-0914-874471A09ADA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77D9EC08-9559-6EF1-9118-51E155E366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9511CE38-D34D-3884-32EB-80C4D10749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D290D411-F38D-4C92-95CB-A489B5B392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348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B5FE7059-7A49-F2ED-D100-C40BD4F7F514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57389ABB-1BCF-D627-B0D4-D4708F68B9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A68B463-B846-49D6-8484-505A26ED08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0EB850FE-E623-9CC5-E8D7-2216AF3E6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840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60B0651B-6287-D16B-147E-C23BB42F877A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B43F09BA-8783-0EBC-C6A5-2EC6F49BFB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15957F62-4FAD-F6E9-78A1-5C0DD4F805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5868964-35D8-41CE-9A7F-795AD96628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23999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C310C158-3438-6C78-8927-632BC252E86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AC6BF74-6479-168D-21B2-B6532BAA3B18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E77B80CD-082B-1331-F212-19AAD47895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BB1BBD-9DCA-7C38-7158-41CB533C74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B4A8C8FB-E571-4AB3-9CE9-92A176E896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707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A0C9AA5D-2F22-0BA1-0AC2-7776B186F9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4FF1DE4-635B-64A8-7D0B-02CF8B5BB1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2524DFB2-B08F-BB40-5631-D6925AF5F13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4E9C568-6329-CF68-845B-7D026B7B11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77AFE4C-4642-359F-8857-A4162DCE27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C92DC22-DDE0-8E1F-E08C-E3F4C30D1900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AA043DC3-DA1D-8B73-A896-79E2BE3A9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07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51198FBC-DD67-F450-6FB8-267FD54BD4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F8E1D881-01FA-3705-0C73-1967E911EFA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49B3E588-47EC-4B88-9F3B-DD83AF4D9F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1CC2F8-B7CD-2549-D3A9-B2A0335A0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147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D9AC2D1D-3587-A0B5-4D47-96597F1B13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C00A4E9B-C44C-7F1F-785A-6CEB3BCC28B0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55D0D400-C952-C0A7-BBE2-7CE750B1492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2FDA91A6-3407-6B1C-E1FB-AA136478A6CE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238ED6A-D5B7-BCA7-A5DE-9796CA6955D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0E0CAF59-E787-9EF8-6412-ED432DAC5E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9379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13E8C105-7440-9E14-BDC2-E00090F1253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E626882-EEFE-D671-1FBB-BD20C40D60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1D386CAF-6513-3A20-EBE4-FA76EE563A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DA9201-93CE-8BAF-528C-9D837B609C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3B3D0A53-25AF-485C-A233-92B3406A91B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112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800554-442E-777B-A40F-5AF0AD08086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38B0AD88-9E19-CA88-0531-15E79EE6B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 smtClean="0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62F493AD-3CA2-4E2B-9AD5-F0B865CB32B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249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30295AB-1306-6AE7-ECDB-30BA6CCDBD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E561619-1D0D-B9AE-FDC4-C258F0170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5" r:id="rId2"/>
    <p:sldLayoutId id="2147484116" r:id="rId3"/>
    <p:sldLayoutId id="2147484117" r:id="rId4"/>
    <p:sldLayoutId id="2147484118" r:id="rId5"/>
    <p:sldLayoutId id="2147484119" r:id="rId6"/>
    <p:sldLayoutId id="2147484120" r:id="rId7"/>
    <p:sldLayoutId id="2147484121" r:id="rId8"/>
    <p:sldLayoutId id="2147484122" r:id="rId9"/>
    <p:sldLayoutId id="2147484123" r:id="rId10"/>
    <p:sldLayoutId id="2147484124" r:id="rId11"/>
    <p:sldLayoutId id="2147484125" r:id="rId12"/>
    <p:sldLayoutId id="2147484126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3F30392-8C5A-F048-498C-3805F41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課題と解決策</a:t>
            </a:r>
          </a:p>
        </p:txBody>
      </p:sp>
      <p:sp>
        <p:nvSpPr>
          <p:cNvPr id="17412" name="テキスト ボックス 2">
            <a:extLst>
              <a:ext uri="{FF2B5EF4-FFF2-40B4-BE49-F238E27FC236}">
                <a16:creationId xmlns:a16="http://schemas.microsoft.com/office/drawing/2014/main" id="{1271F802-2A86-5B55-D69B-0EB9F13C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8630"/>
            <a:ext cx="7833320" cy="3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200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現状の課題と解決策は下記のとおりです。</a:t>
            </a:r>
            <a:endParaRPr lang="en-US" altLang="ja-JP" sz="2000" dirty="0">
              <a:ea typeface="メイリオ" panose="020B0604030504040204" pitchFamily="50" charset="-128"/>
            </a:endParaRPr>
          </a:p>
        </p:txBody>
      </p:sp>
      <p:sp>
        <p:nvSpPr>
          <p:cNvPr id="17418" name="テキスト ボックス 10">
            <a:extLst>
              <a:ext uri="{FF2B5EF4-FFF2-40B4-BE49-F238E27FC236}">
                <a16:creationId xmlns:a16="http://schemas.microsoft.com/office/drawing/2014/main" id="{A474FE6B-9078-071B-7DC2-A12BD2C5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6825" y="7747000"/>
            <a:ext cx="20891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なぜ別部署の人</a:t>
            </a:r>
            <a:br>
              <a:rPr lang="en-US" altLang="ja-JP" sz="200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から依頼？</a:t>
            </a:r>
          </a:p>
        </p:txBody>
      </p:sp>
      <p:sp>
        <p:nvSpPr>
          <p:cNvPr id="17421" name="テキスト ボックス 13">
            <a:extLst>
              <a:ext uri="{FF2B5EF4-FFF2-40B4-BE49-F238E27FC236}">
                <a16:creationId xmlns:a16="http://schemas.microsoft.com/office/drawing/2014/main" id="{5EE51F9E-B63A-CBE7-5BDF-26543583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1888" y="7566025"/>
            <a:ext cx="20875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こんなに回線数が増え続けてもよいの？</a:t>
            </a:r>
          </a:p>
        </p:txBody>
      </p:sp>
      <p:pic>
        <p:nvPicPr>
          <p:cNvPr id="2" name="Image 0" descr="preencoded.png">
            <a:extLst>
              <a:ext uri="{FF2B5EF4-FFF2-40B4-BE49-F238E27FC236}">
                <a16:creationId xmlns:a16="http://schemas.microsoft.com/office/drawing/2014/main" id="{32572881-0EE0-1AE3-4D37-4153DED715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4528" y="1484784"/>
            <a:ext cx="3865340" cy="2867357"/>
          </a:xfrm>
          <a:prstGeom prst="rect">
            <a:avLst/>
          </a:prstGeom>
        </p:spPr>
      </p:pic>
      <p:sp>
        <p:nvSpPr>
          <p:cNvPr id="4" name="Text 1">
            <a:extLst>
              <a:ext uri="{FF2B5EF4-FFF2-40B4-BE49-F238E27FC236}">
                <a16:creationId xmlns:a16="http://schemas.microsoft.com/office/drawing/2014/main" id="{64BAAB87-5EED-738C-79D2-CDABF30C2E10}"/>
              </a:ext>
            </a:extLst>
          </p:cNvPr>
          <p:cNvSpPr/>
          <p:nvPr/>
        </p:nvSpPr>
        <p:spPr>
          <a:xfrm>
            <a:off x="925855" y="1691492"/>
            <a:ext cx="3487302" cy="252959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>
              <a:lnSpc>
                <a:spcPts val="1400"/>
              </a:lnSpc>
            </a:pPr>
            <a:r>
              <a:rPr lang="ja-JP" altLang="en-US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課題の詳細を記入します。</a:t>
            </a:r>
            <a:endParaRPr lang="en-US" dirty="0">
              <a:ea typeface="メイリオ" panose="020B0604030504040204" pitchFamily="50" charset="-128"/>
            </a:endParaRPr>
          </a:p>
        </p:txBody>
      </p:sp>
      <p:pic>
        <p:nvPicPr>
          <p:cNvPr id="5" name="Image 2" descr="preencoded.png">
            <a:extLst>
              <a:ext uri="{FF2B5EF4-FFF2-40B4-BE49-F238E27FC236}">
                <a16:creationId xmlns:a16="http://schemas.microsoft.com/office/drawing/2014/main" id="{F3907F83-1E2E-E2EC-AD0E-088D2F8C82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97016" y="1484784"/>
            <a:ext cx="3865340" cy="2867357"/>
          </a:xfrm>
          <a:prstGeom prst="rect">
            <a:avLst/>
          </a:prstGeom>
        </p:spPr>
      </p:pic>
      <p:sp>
        <p:nvSpPr>
          <p:cNvPr id="9" name="Text 4">
            <a:extLst>
              <a:ext uri="{FF2B5EF4-FFF2-40B4-BE49-F238E27FC236}">
                <a16:creationId xmlns:a16="http://schemas.microsoft.com/office/drawing/2014/main" id="{DE704CCE-B4B3-DA9E-56B4-1718CB98943C}"/>
              </a:ext>
            </a:extLst>
          </p:cNvPr>
          <p:cNvSpPr/>
          <p:nvPr/>
        </p:nvSpPr>
        <p:spPr>
          <a:xfrm>
            <a:off x="5264586" y="1691492"/>
            <a:ext cx="3487302" cy="2529596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l">
              <a:lnSpc>
                <a:spcPts val="1400"/>
              </a:lnSpc>
            </a:pPr>
            <a:r>
              <a:rPr lang="ja-JP" altLang="en-US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課題の詳細を記入します。</a:t>
            </a:r>
            <a:endParaRPr lang="en-US" altLang="ja-JP" dirty="0">
              <a:ea typeface="メイリオ" panose="020B0604030504040204" pitchFamily="50" charset="-128"/>
            </a:endParaRPr>
          </a:p>
        </p:txBody>
      </p:sp>
      <p:pic>
        <p:nvPicPr>
          <p:cNvPr id="10" name="Image 4" descr="preencoded.png">
            <a:extLst>
              <a:ext uri="{FF2B5EF4-FFF2-40B4-BE49-F238E27FC236}">
                <a16:creationId xmlns:a16="http://schemas.microsoft.com/office/drawing/2014/main" id="{AAA60BE2-39C7-2B8C-4A81-77784C662A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73849" y="4424024"/>
            <a:ext cx="1119187" cy="501525"/>
          </a:xfrm>
          <a:prstGeom prst="rect">
            <a:avLst/>
          </a:prstGeom>
        </p:spPr>
      </p:pic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4A72BD6F-5A9E-94A9-72AB-D23EA8873CAA}"/>
              </a:ext>
            </a:extLst>
          </p:cNvPr>
          <p:cNvGrpSpPr/>
          <p:nvPr/>
        </p:nvGrpSpPr>
        <p:grpSpPr>
          <a:xfrm>
            <a:off x="654577" y="4905448"/>
            <a:ext cx="8596845" cy="385773"/>
            <a:chOff x="892658" y="5660076"/>
            <a:chExt cx="8596845" cy="385773"/>
          </a:xfrm>
        </p:grpSpPr>
        <p:pic>
          <p:nvPicPr>
            <p:cNvPr id="22" name="Image 9" descr="preencoded.png">
              <a:extLst>
                <a:ext uri="{FF2B5EF4-FFF2-40B4-BE49-F238E27FC236}">
                  <a16:creationId xmlns:a16="http://schemas.microsoft.com/office/drawing/2014/main" id="{8543F69F-C408-B1CA-BFE2-158AAB294F0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92658" y="5660076"/>
              <a:ext cx="8596845" cy="385773"/>
            </a:xfrm>
            <a:prstGeom prst="rect">
              <a:avLst/>
            </a:prstGeom>
          </p:spPr>
        </p:pic>
        <p:pic>
          <p:nvPicPr>
            <p:cNvPr id="23" name="Image 10" descr="preencoded.png">
              <a:extLst>
                <a:ext uri="{FF2B5EF4-FFF2-40B4-BE49-F238E27FC236}">
                  <a16:creationId xmlns:a16="http://schemas.microsoft.com/office/drawing/2014/main" id="{4F21E9EF-A8A1-951F-D091-2FD1B25DD83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35181" y="5717303"/>
              <a:ext cx="271203" cy="271317"/>
            </a:xfrm>
            <a:prstGeom prst="rect">
              <a:avLst/>
            </a:prstGeom>
          </p:spPr>
        </p:pic>
        <p:sp>
          <p:nvSpPr>
            <p:cNvPr id="24" name="Text 7">
              <a:extLst>
                <a:ext uri="{FF2B5EF4-FFF2-40B4-BE49-F238E27FC236}">
                  <a16:creationId xmlns:a16="http://schemas.microsoft.com/office/drawing/2014/main" id="{A4308D9F-8661-D087-A86B-B057BB4D41E6}"/>
                </a:ext>
              </a:extLst>
            </p:cNvPr>
            <p:cNvSpPr/>
            <p:nvPr/>
          </p:nvSpPr>
          <p:spPr>
            <a:xfrm>
              <a:off x="1195456" y="5733256"/>
              <a:ext cx="8222040" cy="301336"/>
            </a:xfrm>
            <a:prstGeom prst="rect">
              <a:avLst/>
            </a:prstGeom>
            <a:noFill/>
            <a:ln/>
          </p:spPr>
          <p:txBody>
            <a:bodyPr wrap="square" rtlCol="0" anchor="ctr"/>
            <a:lstStyle/>
            <a:p>
              <a:pPr algn="l">
                <a:lnSpc>
                  <a:spcPts val="2000"/>
                </a:lnSpc>
              </a:pPr>
              <a:r>
                <a:rPr lang="en-US" b="1" i="0" dirty="0">
                  <a:solidFill>
                    <a:srgbClr val="1E3799"/>
                  </a:solidFill>
                  <a:ea typeface="メイリオ" panose="020B0604030504040204" pitchFamily="50" charset="-128"/>
                  <a:cs typeface="Noto Sans JP" pitchFamily="34" charset="-120"/>
                </a:rPr>
                <a:t>解決策を記入。解決策を記入。解決策を記入。解決策を記入。解決策を記入。</a:t>
              </a:r>
              <a:endParaRPr lang="en-US" dirty="0">
                <a:solidFill>
                  <a:srgbClr val="1E3799"/>
                </a:solidFill>
                <a:ea typeface="メイリオ" panose="020B0604030504040204" pitchFamily="50" charset="-128"/>
              </a:endParaRPr>
            </a:p>
          </p:txBody>
        </p:sp>
      </p:grp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75FB6BE5-F90D-0EB8-2C2B-BAF79C5D24F6}"/>
              </a:ext>
            </a:extLst>
          </p:cNvPr>
          <p:cNvSpPr/>
          <p:nvPr/>
        </p:nvSpPr>
        <p:spPr bwMode="auto">
          <a:xfrm>
            <a:off x="6357156" y="1218137"/>
            <a:ext cx="122413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2000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2000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2</a:t>
            </a:r>
            <a:endParaRPr kumimoji="1" lang="ja-JP" altLang="en-US" sz="2000" b="1" dirty="0">
              <a:solidFill>
                <a:srgbClr val="1D2088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DBFE415-CC46-A18F-72B5-2643893CAB4E}"/>
              </a:ext>
            </a:extLst>
          </p:cNvPr>
          <p:cNvSpPr/>
          <p:nvPr/>
        </p:nvSpPr>
        <p:spPr bwMode="auto">
          <a:xfrm>
            <a:off x="1866195" y="1218137"/>
            <a:ext cx="1224136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ctr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2000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課題</a:t>
            </a:r>
            <a:r>
              <a:rPr lang="en-US" altLang="ja-JP" sz="2000" b="1" dirty="0">
                <a:solidFill>
                  <a:srgbClr val="1D2088"/>
                </a:solidFill>
                <a:ea typeface="メイリオ" pitchFamily="50" charset="-128"/>
                <a:cs typeface="メイリオ" pitchFamily="50" charset="-128"/>
              </a:rPr>
              <a:t>1</a:t>
            </a:r>
            <a:endParaRPr kumimoji="1" lang="ja-JP" altLang="en-US" sz="2000" b="1" dirty="0">
              <a:solidFill>
                <a:srgbClr val="1D2088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54A82C26-598F-B773-23F2-A87633F6259A}"/>
              </a:ext>
            </a:extLst>
          </p:cNvPr>
          <p:cNvGrpSpPr/>
          <p:nvPr/>
        </p:nvGrpSpPr>
        <p:grpSpPr>
          <a:xfrm>
            <a:off x="654577" y="5458261"/>
            <a:ext cx="8596845" cy="385773"/>
            <a:chOff x="892658" y="5660076"/>
            <a:chExt cx="8596845" cy="385773"/>
          </a:xfrm>
        </p:grpSpPr>
        <p:pic>
          <p:nvPicPr>
            <p:cNvPr id="36" name="Image 9" descr="preencoded.png">
              <a:extLst>
                <a:ext uri="{FF2B5EF4-FFF2-40B4-BE49-F238E27FC236}">
                  <a16:creationId xmlns:a16="http://schemas.microsoft.com/office/drawing/2014/main" id="{AB3015A2-5EF8-6B1D-E013-E38F640715A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92658" y="5660076"/>
              <a:ext cx="8596845" cy="385773"/>
            </a:xfrm>
            <a:prstGeom prst="rect">
              <a:avLst/>
            </a:prstGeom>
          </p:spPr>
        </p:pic>
        <p:pic>
          <p:nvPicPr>
            <p:cNvPr id="37" name="Image 10" descr="preencoded.png">
              <a:extLst>
                <a:ext uri="{FF2B5EF4-FFF2-40B4-BE49-F238E27FC236}">
                  <a16:creationId xmlns:a16="http://schemas.microsoft.com/office/drawing/2014/main" id="{19412FF7-75D6-B69A-6585-69CCB5838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35181" y="5717303"/>
              <a:ext cx="271203" cy="271317"/>
            </a:xfrm>
            <a:prstGeom prst="rect">
              <a:avLst/>
            </a:prstGeom>
          </p:spPr>
        </p:pic>
        <p:sp>
          <p:nvSpPr>
            <p:cNvPr id="38" name="Text 7">
              <a:extLst>
                <a:ext uri="{FF2B5EF4-FFF2-40B4-BE49-F238E27FC236}">
                  <a16:creationId xmlns:a16="http://schemas.microsoft.com/office/drawing/2014/main" id="{68E28428-E890-BB19-4BAE-86C391F14BEF}"/>
                </a:ext>
              </a:extLst>
            </p:cNvPr>
            <p:cNvSpPr/>
            <p:nvPr/>
          </p:nvSpPr>
          <p:spPr>
            <a:xfrm>
              <a:off x="1195456" y="5733256"/>
              <a:ext cx="8222040" cy="301336"/>
            </a:xfrm>
            <a:prstGeom prst="rect">
              <a:avLst/>
            </a:prstGeom>
            <a:noFill/>
            <a:ln/>
          </p:spPr>
          <p:txBody>
            <a:bodyPr wrap="square" rtlCol="0" anchor="ctr"/>
            <a:lstStyle/>
            <a:p>
              <a:pPr algn="l">
                <a:lnSpc>
                  <a:spcPts val="2000"/>
                </a:lnSpc>
              </a:pPr>
              <a:r>
                <a:rPr lang="en-US" b="1" i="0" dirty="0">
                  <a:solidFill>
                    <a:srgbClr val="1E3799"/>
                  </a:solidFill>
                  <a:ea typeface="メイリオ" panose="020B0604030504040204" pitchFamily="50" charset="-128"/>
                  <a:cs typeface="Noto Sans JP" pitchFamily="34" charset="-120"/>
                </a:rPr>
                <a:t>解決策を記入。解決策を記入。解決策を記入。解決策を記入。解決策を記入。</a:t>
              </a:r>
              <a:endParaRPr lang="en-US" dirty="0">
                <a:solidFill>
                  <a:srgbClr val="1E3799"/>
                </a:solidFill>
                <a:ea typeface="メイリオ" panose="020B0604030504040204" pitchFamily="50" charset="-128"/>
              </a:endParaRPr>
            </a:p>
          </p:txBody>
        </p:sp>
      </p:grpSp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6D3090E9-DA74-8D78-1800-B64F47FCD223}"/>
              </a:ext>
            </a:extLst>
          </p:cNvPr>
          <p:cNvGrpSpPr/>
          <p:nvPr/>
        </p:nvGrpSpPr>
        <p:grpSpPr>
          <a:xfrm>
            <a:off x="654577" y="6011075"/>
            <a:ext cx="8596845" cy="385773"/>
            <a:chOff x="892658" y="5660076"/>
            <a:chExt cx="8596845" cy="385773"/>
          </a:xfrm>
        </p:grpSpPr>
        <p:pic>
          <p:nvPicPr>
            <p:cNvPr id="40" name="Image 9" descr="preencoded.png">
              <a:extLst>
                <a:ext uri="{FF2B5EF4-FFF2-40B4-BE49-F238E27FC236}">
                  <a16:creationId xmlns:a16="http://schemas.microsoft.com/office/drawing/2014/main" id="{09B38E5E-0814-DF93-BE35-8F395DBB0A8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92658" y="5660076"/>
              <a:ext cx="8596845" cy="385773"/>
            </a:xfrm>
            <a:prstGeom prst="rect">
              <a:avLst/>
            </a:prstGeom>
          </p:spPr>
        </p:pic>
        <p:pic>
          <p:nvPicPr>
            <p:cNvPr id="41" name="Image 10" descr="preencoded.png">
              <a:extLst>
                <a:ext uri="{FF2B5EF4-FFF2-40B4-BE49-F238E27FC236}">
                  <a16:creationId xmlns:a16="http://schemas.microsoft.com/office/drawing/2014/main" id="{84BC68EC-5ED8-A9ED-9898-C274992531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35181" y="5717303"/>
              <a:ext cx="271203" cy="271317"/>
            </a:xfrm>
            <a:prstGeom prst="rect">
              <a:avLst/>
            </a:prstGeom>
          </p:spPr>
        </p:pic>
        <p:sp>
          <p:nvSpPr>
            <p:cNvPr id="42" name="Text 7">
              <a:extLst>
                <a:ext uri="{FF2B5EF4-FFF2-40B4-BE49-F238E27FC236}">
                  <a16:creationId xmlns:a16="http://schemas.microsoft.com/office/drawing/2014/main" id="{61BAC92F-D8B9-FCC2-CF28-3242BB9DD455}"/>
                </a:ext>
              </a:extLst>
            </p:cNvPr>
            <p:cNvSpPr/>
            <p:nvPr/>
          </p:nvSpPr>
          <p:spPr>
            <a:xfrm>
              <a:off x="1195456" y="5733256"/>
              <a:ext cx="8222040" cy="301336"/>
            </a:xfrm>
            <a:prstGeom prst="rect">
              <a:avLst/>
            </a:prstGeom>
            <a:noFill/>
            <a:ln/>
          </p:spPr>
          <p:txBody>
            <a:bodyPr wrap="square" rtlCol="0" anchor="ctr"/>
            <a:lstStyle/>
            <a:p>
              <a:pPr algn="l">
                <a:lnSpc>
                  <a:spcPts val="2000"/>
                </a:lnSpc>
              </a:pPr>
              <a:r>
                <a:rPr lang="en-US" b="1" i="0" dirty="0">
                  <a:solidFill>
                    <a:srgbClr val="1E3799"/>
                  </a:solidFill>
                  <a:ea typeface="メイリオ" panose="020B0604030504040204" pitchFamily="50" charset="-128"/>
                  <a:cs typeface="Noto Sans JP" pitchFamily="34" charset="-120"/>
                </a:rPr>
                <a:t>解決策を記入。解決策を記入。解決策を記入。解決策を記入。解決策を記入。</a:t>
              </a:r>
              <a:endParaRPr lang="en-US" dirty="0">
                <a:solidFill>
                  <a:srgbClr val="1E3799"/>
                </a:solidFill>
                <a:ea typeface="メイリオ" panose="020B0604030504040204" pitchFamily="50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82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メイリオ</vt:lpstr>
      <vt:lpstr>Arial</vt:lpstr>
      <vt:lpstr>Calibri</vt:lpstr>
      <vt:lpstr>Times New Roman</vt:lpstr>
      <vt:lpstr>Wingdings</vt:lpstr>
      <vt:lpstr>PowerPoint Design</vt:lpstr>
      <vt:lpstr>課題と解決策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2023-06-04T06:08:41Z</dcterms:modified>
</cp:coreProperties>
</file>