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removePersonalInfoOnSave="1" saveSubsetFonts="1" autoCompressPictures="0">
  <p:sldMasterIdLst>
    <p:sldMasterId id="2147483658" r:id="rId1"/>
  </p:sldMasterIdLst>
  <p:notesMasterIdLst>
    <p:notesMasterId r:id="rId3"/>
  </p:notesMasterIdLst>
  <p:handoutMasterIdLst>
    <p:handoutMasterId r:id="rId4"/>
  </p:handoutMasterIdLst>
  <p:sldIdLst>
    <p:sldId id="507" r:id="rId2"/>
  </p:sldIdLst>
  <p:sldSz cx="9906000" cy="6858000" type="A4"/>
  <p:notesSz cx="6858000" cy="9144000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メイリオ" panose="020B0604030504040204" pitchFamily="50" charset="-128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メイリオ" panose="020B0604030504040204" pitchFamily="50" charset="-128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メイリオ" panose="020B0604030504040204" pitchFamily="50" charset="-128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メイリオ" panose="020B0604030504040204" pitchFamily="50" charset="-128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メイリオ" panose="020B0604030504040204" pitchFamily="50" charset="-128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メイリオ" panose="020B0604030504040204" pitchFamily="50" charset="-128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メイリオ" panose="020B0604030504040204" pitchFamily="50" charset="-128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メイリオ" panose="020B0604030504040204" pitchFamily="50" charset="-128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メイリオ" panose="020B0604030504040204" pitchFamily="50" charset="-128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1185">
          <p15:clr>
            <a:srgbClr val="A4A3A4"/>
          </p15:clr>
        </p15:guide>
        <p15:guide id="3" orient="horz" pos="3135">
          <p15:clr>
            <a:srgbClr val="A4A3A4"/>
          </p15:clr>
        </p15:guide>
        <p15:guide id="4" orient="horz" pos="3974">
          <p15:clr>
            <a:srgbClr val="A4A3A4"/>
          </p15:clr>
        </p15:guide>
        <p15:guide id="5" orient="horz" pos="391">
          <p15:clr>
            <a:srgbClr val="A4A3A4"/>
          </p15:clr>
        </p15:guide>
        <p15:guide id="6" pos="512">
          <p15:clr>
            <a:srgbClr val="A4A3A4"/>
          </p15:clr>
        </p15:guide>
        <p15:guide id="7" pos="5728">
          <p15:clr>
            <a:srgbClr val="A4A3A4"/>
          </p15:clr>
        </p15:guide>
        <p15:guide id="8" pos="3120">
          <p15:clr>
            <a:srgbClr val="A4A3A4"/>
          </p15:clr>
        </p15:guide>
        <p15:guide id="9" pos="2145">
          <p15:clr>
            <a:srgbClr val="A4A3A4"/>
          </p15:clr>
        </p15:guide>
        <p15:guide id="10" pos="409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EDEDE"/>
    <a:srgbClr val="1D2088"/>
    <a:srgbClr val="FFFFFF"/>
    <a:srgbClr val="4D4D4D"/>
    <a:srgbClr val="777777"/>
    <a:srgbClr val="787878"/>
    <a:srgbClr val="797979"/>
    <a:srgbClr val="7A7A7A"/>
    <a:srgbClr val="7B7B7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42" autoAdjust="0"/>
    <p:restoredTop sz="94687" autoAdjust="0"/>
  </p:normalViewPr>
  <p:slideViewPr>
    <p:cSldViewPr>
      <p:cViewPr varScale="1">
        <p:scale>
          <a:sx n="104" d="100"/>
          <a:sy n="104" d="100"/>
        </p:scale>
        <p:origin x="378" y="102"/>
      </p:cViewPr>
      <p:guideLst>
        <p:guide orient="horz" pos="2160"/>
        <p:guide orient="horz" pos="1185"/>
        <p:guide orient="horz" pos="3135"/>
        <p:guide orient="horz" pos="3974"/>
        <p:guide orient="horz" pos="391"/>
        <p:guide pos="512"/>
        <p:guide pos="5728"/>
        <p:guide pos="3120"/>
        <p:guide pos="2145"/>
        <p:guide pos="409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7" d="100"/>
          <a:sy n="97" d="100"/>
        </p:scale>
        <p:origin x="-3654" y="-108"/>
      </p:cViewPr>
      <p:guideLst>
        <p:guide orient="horz" pos="2880"/>
        <p:guide pos="2160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059EEAC7-C223-DB0C-C91C-A3D0B4F254C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40AECCDF-271C-A1C5-6767-38050DADAB1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B7BA1823-0A80-4AA9-B6DC-3721DE2BD4D7}" type="datetimeFigureOut">
              <a:rPr lang="ja-JP" altLang="en-US"/>
              <a:pPr>
                <a:defRPr/>
              </a:pPr>
              <a:t>2023/5/20</a:t>
            </a:fld>
            <a:endParaRPr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761B6395-9FA9-A7EC-24E1-9E3F3495465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48857428-7AF6-FC8B-F460-BACC7159DAE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fld id="{7CE987AA-003E-4B10-8307-508E04CB0BE4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57168C71-439B-B6CD-4DFF-626F8F50B3A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7A344C38-D6E6-E87A-66A0-27AA09C95F57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ADDEE361-B143-4E8D-99AE-6AFC75E18808}" type="datetimeFigureOut">
              <a:rPr lang="ja-JP" altLang="en-US"/>
              <a:pPr>
                <a:defRPr/>
              </a:pPr>
              <a:t>2023/5/20</a:t>
            </a:fld>
            <a:endParaRPr lang="ja-JP" altLang="en-US"/>
          </a:p>
        </p:txBody>
      </p:sp>
      <p:sp>
        <p:nvSpPr>
          <p:cNvPr id="4" name="スライド イメージ プレースホルダー 3">
            <a:extLst>
              <a:ext uri="{FF2B5EF4-FFF2-40B4-BE49-F238E27FC236}">
                <a16:creationId xmlns:a16="http://schemas.microsoft.com/office/drawing/2014/main" id="{99631008-4F75-1F76-A94F-4327E23033F8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ー 4">
            <a:extLst>
              <a:ext uri="{FF2B5EF4-FFF2-40B4-BE49-F238E27FC236}">
                <a16:creationId xmlns:a16="http://schemas.microsoft.com/office/drawing/2014/main" id="{36D743E4-9319-648E-8FCD-94109F2D6B6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ja-JP" altLang="en-US" noProof="0"/>
              <a:t>マスター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07996DF9-DBB7-D56F-B87C-F7037E8A6D06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5573369-C628-5A78-B4ED-51A6795096D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fld id="{388187D1-A0D0-42F9-8404-129D01914998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タイトル 1"/>
          <p:cNvSpPr>
            <a:spLocks noGrp="1"/>
          </p:cNvSpPr>
          <p:nvPr>
            <p:ph type="ctrTitle"/>
          </p:nvPr>
        </p:nvSpPr>
        <p:spPr>
          <a:xfrm>
            <a:off x="812800" y="1880828"/>
            <a:ext cx="8280400" cy="1008062"/>
          </a:xfrm>
        </p:spPr>
        <p:txBody>
          <a:bodyPr anchor="t"/>
          <a:lstStyle>
            <a:lvl1pPr algn="ctr">
              <a:lnSpc>
                <a:spcPct val="120000"/>
              </a:lnSpc>
              <a:defRPr sz="3600" b="1">
                <a:solidFill>
                  <a:schemeClr val="tx1"/>
                </a:solidFill>
              </a:defRPr>
            </a:lvl1pPr>
          </a:lstStyle>
          <a:p>
            <a:endParaRPr lang="ja-JP" altLang="en-US" dirty="0"/>
          </a:p>
        </p:txBody>
      </p:sp>
      <p:sp>
        <p:nvSpPr>
          <p:cNvPr id="2" name="フッター プレースホルダー 3">
            <a:extLst>
              <a:ext uri="{FF2B5EF4-FFF2-40B4-BE49-F238E27FC236}">
                <a16:creationId xmlns:a16="http://schemas.microsoft.com/office/drawing/2014/main" id="{C1BDA6BF-950B-9D05-18FE-B0B02C0E229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solidFill>
            <a:schemeClr val="bg2"/>
          </a:solidFill>
        </p:spPr>
        <p:txBody>
          <a:bodyPr/>
          <a:lstStyle>
            <a:lvl1pPr algn="ctr">
              <a:lnSpc>
                <a:spcPct val="120000"/>
              </a:lnSpc>
              <a:defRPr sz="80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7760265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ブランク（メインカラー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角丸四角形 3">
            <a:extLst>
              <a:ext uri="{FF2B5EF4-FFF2-40B4-BE49-F238E27FC236}">
                <a16:creationId xmlns:a16="http://schemas.microsoft.com/office/drawing/2014/main" id="{722AABB9-8579-7EF4-B0BF-04D1AFC60A0B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9906000" cy="6858000"/>
          </a:xfrm>
          <a:prstGeom prst="roundRect">
            <a:avLst>
              <a:gd name="adj" fmla="val 0"/>
            </a:avLst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algn="just" eaLnBrk="1" hangingPunct="1">
              <a:lnSpc>
                <a:spcPct val="140000"/>
              </a:lnSpc>
              <a:spcAft>
                <a:spcPts val="600"/>
              </a:spcAft>
              <a:defRPr/>
            </a:pPr>
            <a:endParaRPr lang="ja-JP" altLang="en-US" sz="1600">
              <a:solidFill>
                <a:srgbClr val="4D4D4D"/>
              </a:solidFill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 bwMode="white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4" name="フッター プレースホルダー 2">
            <a:extLst>
              <a:ext uri="{FF2B5EF4-FFF2-40B4-BE49-F238E27FC236}">
                <a16:creationId xmlns:a16="http://schemas.microsoft.com/office/drawing/2014/main" id="{43BC26FB-D9D2-E3AD-D9B9-3F58287FEF6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 bwMode="white">
          <a:solidFill>
            <a:schemeClr val="bg1">
              <a:alpha val="20000"/>
            </a:schemeClr>
          </a:solidFill>
        </p:spPr>
        <p:txBody>
          <a:bodyPr/>
          <a:lstStyle>
            <a:lvl1pPr algn="ctr">
              <a:lnSpc>
                <a:spcPct val="120000"/>
              </a:lnSpc>
              <a:defRPr sz="800">
                <a:solidFill>
                  <a:srgbClr val="FFFFFF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  <p:sp>
        <p:nvSpPr>
          <p:cNvPr id="5" name="スライド番号プレースホルダー 5">
            <a:extLst>
              <a:ext uri="{FF2B5EF4-FFF2-40B4-BE49-F238E27FC236}">
                <a16:creationId xmlns:a16="http://schemas.microsoft.com/office/drawing/2014/main" id="{96619B9D-BD61-EB2D-2198-EC9BB67AE97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 bwMode="white">
          <a:xfrm>
            <a:off x="7437438" y="6592888"/>
            <a:ext cx="2311400" cy="25717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000" b="1">
                <a:solidFill>
                  <a:schemeClr val="bg1"/>
                </a:solidFill>
                <a:ea typeface="メイリオ" panose="020B0604030504040204" pitchFamily="50" charset="-128"/>
              </a:defRPr>
            </a:lvl1pPr>
          </a:lstStyle>
          <a:p>
            <a:fld id="{37936F04-C370-452D-B024-3303304231D3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4987431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ブランク（サブカラー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角丸四角形 3">
            <a:extLst>
              <a:ext uri="{FF2B5EF4-FFF2-40B4-BE49-F238E27FC236}">
                <a16:creationId xmlns:a16="http://schemas.microsoft.com/office/drawing/2014/main" id="{3CC8B46F-FBD4-6821-4465-DF3F78E79DA9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9906000" cy="6858000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algn="just" eaLnBrk="1" hangingPunct="1">
              <a:lnSpc>
                <a:spcPct val="140000"/>
              </a:lnSpc>
              <a:spcAft>
                <a:spcPts val="600"/>
              </a:spcAft>
              <a:defRPr/>
            </a:pPr>
            <a:endParaRPr lang="ja-JP" altLang="en-US" sz="1600">
              <a:solidFill>
                <a:srgbClr val="4D4D4D"/>
              </a:solidFill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4" name="フッター プレースホルダー 2">
            <a:extLst>
              <a:ext uri="{FF2B5EF4-FFF2-40B4-BE49-F238E27FC236}">
                <a16:creationId xmlns:a16="http://schemas.microsoft.com/office/drawing/2014/main" id="{D6C3A45B-0395-103B-94C2-F5F06B6F1C3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 bwMode="white">
          <a:solidFill>
            <a:schemeClr val="bg1"/>
          </a:solidFill>
        </p:spPr>
        <p:txBody>
          <a:bodyPr/>
          <a:lstStyle>
            <a:lvl1pPr algn="ctr">
              <a:lnSpc>
                <a:spcPct val="120000"/>
              </a:lnSpc>
              <a:defRPr sz="800">
                <a:solidFill>
                  <a:schemeClr val="tx2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  <p:sp>
        <p:nvSpPr>
          <p:cNvPr id="5" name="スライド番号プレースホルダー 5">
            <a:extLst>
              <a:ext uri="{FF2B5EF4-FFF2-40B4-BE49-F238E27FC236}">
                <a16:creationId xmlns:a16="http://schemas.microsoft.com/office/drawing/2014/main" id="{C0E7F1E4-739D-1863-BAED-D1B120E7C03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7437438" y="6592888"/>
            <a:ext cx="2311400" cy="25717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000" b="1">
                <a:solidFill>
                  <a:schemeClr val="tx2"/>
                </a:solidFill>
                <a:ea typeface="メイリオ" panose="020B0604030504040204" pitchFamily="50" charset="-128"/>
              </a:defRPr>
            </a:lvl1pPr>
          </a:lstStyle>
          <a:p>
            <a:fld id="{BA7B5EA6-A7EC-4F6D-8DBB-B9097670A0A4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3130480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ブランク（サブカラー#2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角丸四角形 3">
            <a:extLst>
              <a:ext uri="{FF2B5EF4-FFF2-40B4-BE49-F238E27FC236}">
                <a16:creationId xmlns:a16="http://schemas.microsoft.com/office/drawing/2014/main" id="{44059385-D1C0-A9B2-6709-F077AB9F367D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9906000" cy="6858000"/>
          </a:xfrm>
          <a:prstGeom prst="roundRect">
            <a:avLst>
              <a:gd name="adj" fmla="val 0"/>
            </a:avLst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algn="just" eaLnBrk="1" hangingPunct="1">
              <a:lnSpc>
                <a:spcPct val="140000"/>
              </a:lnSpc>
              <a:spcAft>
                <a:spcPts val="600"/>
              </a:spcAft>
              <a:defRPr/>
            </a:pPr>
            <a:endParaRPr lang="ja-JP" altLang="en-US" sz="1600">
              <a:solidFill>
                <a:srgbClr val="4D4D4D"/>
              </a:solidFill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4" name="フッター プレースホルダー 2">
            <a:extLst>
              <a:ext uri="{FF2B5EF4-FFF2-40B4-BE49-F238E27FC236}">
                <a16:creationId xmlns:a16="http://schemas.microsoft.com/office/drawing/2014/main" id="{36236DC5-C81B-20FA-5323-947BC1D9759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 bwMode="white">
          <a:solidFill>
            <a:schemeClr val="bg1"/>
          </a:solidFill>
        </p:spPr>
        <p:txBody>
          <a:bodyPr/>
          <a:lstStyle>
            <a:lvl1pPr algn="ctr">
              <a:lnSpc>
                <a:spcPct val="120000"/>
              </a:lnSpc>
              <a:defRPr sz="80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  <p:sp>
        <p:nvSpPr>
          <p:cNvPr id="5" name="スライド番号プレースホルダー 5">
            <a:extLst>
              <a:ext uri="{FF2B5EF4-FFF2-40B4-BE49-F238E27FC236}">
                <a16:creationId xmlns:a16="http://schemas.microsoft.com/office/drawing/2014/main" id="{736D2ECF-1492-7FDA-36D2-AE1AB7A4477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7437438" y="6592888"/>
            <a:ext cx="2311400" cy="25717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000" b="1">
                <a:solidFill>
                  <a:srgbClr val="4D4D4D"/>
                </a:solidFill>
                <a:ea typeface="メイリオ" panose="020B0604030504040204" pitchFamily="50" charset="-128"/>
              </a:defRPr>
            </a:lvl1pPr>
          </a:lstStyle>
          <a:p>
            <a:fld id="{BDE7D4E5-6288-40E7-97F2-C21D8DBE9D2B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8058856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ブランク（ブラック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角丸四角形 3">
            <a:extLst>
              <a:ext uri="{FF2B5EF4-FFF2-40B4-BE49-F238E27FC236}">
                <a16:creationId xmlns:a16="http://schemas.microsoft.com/office/drawing/2014/main" id="{FD547B8D-C974-759F-0A74-DE9EC42EF1A0}"/>
              </a:ext>
            </a:extLst>
          </p:cNvPr>
          <p:cNvSpPr/>
          <p:nvPr userDrawn="1"/>
        </p:nvSpPr>
        <p:spPr bwMode="auto">
          <a:xfrm>
            <a:off x="0" y="0"/>
            <a:ext cx="9906000" cy="6858000"/>
          </a:xfrm>
          <a:prstGeom prst="roundRect">
            <a:avLst>
              <a:gd name="adj" fmla="val 0"/>
            </a:avLst>
          </a:prstGeom>
          <a:solidFill>
            <a:schemeClr val="accent6"/>
          </a:solidFill>
          <a:ln>
            <a:noFill/>
          </a:ln>
          <a:effectLst/>
        </p:spPr>
        <p:txBody>
          <a:bodyPr lIns="0" tIns="0" rIns="0" bIns="0" anchor="ctr">
            <a:spAutoFit/>
          </a:bodyPr>
          <a:lstStyle/>
          <a:p>
            <a:pPr algn="just" eaLnBrk="1" fontAlgn="auto" hangingPunct="1">
              <a:lnSpc>
                <a:spcPct val="140000"/>
              </a:lnSpc>
              <a:spcAft>
                <a:spcPts val="600"/>
              </a:spcAft>
              <a:defRPr/>
            </a:pPr>
            <a:endParaRPr lang="ja-JP" altLang="en-US" sz="1600" dirty="0">
              <a:solidFill>
                <a:srgbClr val="4D4D4D"/>
              </a:solidFill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 bwMode="white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4" name="フッター プレースホルダー 2">
            <a:extLst>
              <a:ext uri="{FF2B5EF4-FFF2-40B4-BE49-F238E27FC236}">
                <a16:creationId xmlns:a16="http://schemas.microsoft.com/office/drawing/2014/main" id="{5408150C-A8B7-82FC-E23C-28F58D11FB8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 bwMode="white">
          <a:solidFill>
            <a:schemeClr val="bg1">
              <a:alpha val="20000"/>
            </a:schemeClr>
          </a:solidFill>
        </p:spPr>
        <p:txBody>
          <a:bodyPr/>
          <a:lstStyle>
            <a:lvl1pPr algn="ctr">
              <a:lnSpc>
                <a:spcPct val="120000"/>
              </a:lnSpc>
              <a:defRPr sz="800">
                <a:solidFill>
                  <a:srgbClr val="FFFFFF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  <p:sp>
        <p:nvSpPr>
          <p:cNvPr id="5" name="スライド番号プレースホルダー 5">
            <a:extLst>
              <a:ext uri="{FF2B5EF4-FFF2-40B4-BE49-F238E27FC236}">
                <a16:creationId xmlns:a16="http://schemas.microsoft.com/office/drawing/2014/main" id="{F21A3EB8-900F-BFDF-93B8-0A4347D3A88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 bwMode="white">
          <a:xfrm>
            <a:off x="7437438" y="6592888"/>
            <a:ext cx="2311400" cy="25717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000" b="1">
                <a:solidFill>
                  <a:schemeClr val="bg1"/>
                </a:solidFill>
                <a:ea typeface="メイリオ" panose="020B0604030504040204" pitchFamily="50" charset="-128"/>
              </a:defRPr>
            </a:lvl1pPr>
          </a:lstStyle>
          <a:p>
            <a:fld id="{CDE623DC-8351-492A-BA8E-ADEBD79170E7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9256731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目次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6">
            <a:extLst>
              <a:ext uri="{FF2B5EF4-FFF2-40B4-BE49-F238E27FC236}">
                <a16:creationId xmlns:a16="http://schemas.microsoft.com/office/drawing/2014/main" id="{52FD9523-24B3-E6D0-D329-3ABF76D8A928}"/>
              </a:ext>
            </a:extLst>
          </p:cNvPr>
          <p:cNvSpPr>
            <a:spLocks noChangeArrowheads="1"/>
          </p:cNvSpPr>
          <p:nvPr userDrawn="1"/>
        </p:nvSpPr>
        <p:spPr bwMode="gray">
          <a:xfrm>
            <a:off x="0" y="0"/>
            <a:ext cx="1892300" cy="6858000"/>
          </a:xfrm>
          <a:prstGeom prst="rect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eaLnBrk="1" hangingPunct="1">
              <a:defRPr/>
            </a:pPr>
            <a:endParaRPr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 bwMode="white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4" name="スライド番号プレースホルダー 5">
            <a:extLst>
              <a:ext uri="{FF2B5EF4-FFF2-40B4-BE49-F238E27FC236}">
                <a16:creationId xmlns:a16="http://schemas.microsoft.com/office/drawing/2014/main" id="{D77682D7-9B96-9C7E-E194-4CECCE441C7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7437438" y="6592888"/>
            <a:ext cx="2311400" cy="25717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000" b="1">
                <a:ea typeface="メイリオ" panose="020B0604030504040204" pitchFamily="50" charset="-128"/>
              </a:defRPr>
            </a:lvl1pPr>
          </a:lstStyle>
          <a:p>
            <a:fld id="{CC1B9AE2-08D8-4A60-B7CC-5277569C3986}" type="slidenum">
              <a:rPr lang="ja-JP" altLang="en-US"/>
              <a:pPr/>
              <a:t>‹#›</a:t>
            </a:fld>
            <a:endParaRPr lang="ja-JP" altLang="en-US"/>
          </a:p>
        </p:txBody>
      </p:sp>
      <p:sp>
        <p:nvSpPr>
          <p:cNvPr id="5" name="フッター プレースホルダー 2">
            <a:extLst>
              <a:ext uri="{FF2B5EF4-FFF2-40B4-BE49-F238E27FC236}">
                <a16:creationId xmlns:a16="http://schemas.microsoft.com/office/drawing/2014/main" id="{3C2ED84A-5E0F-D2A1-6640-08B140A330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white">
          <a:solidFill>
            <a:schemeClr val="bg1">
              <a:alpha val="20000"/>
            </a:schemeClr>
          </a:solidFill>
        </p:spPr>
        <p:txBody>
          <a:bodyPr/>
          <a:lstStyle>
            <a:lvl1pPr algn="ctr">
              <a:lnSpc>
                <a:spcPct val="120000"/>
              </a:lnSpc>
              <a:defRPr sz="80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560663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目次#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直線コネクタ 2">
            <a:extLst>
              <a:ext uri="{FF2B5EF4-FFF2-40B4-BE49-F238E27FC236}">
                <a16:creationId xmlns:a16="http://schemas.microsoft.com/office/drawing/2014/main" id="{BA370F24-AB05-8198-C789-9D6960135430}"/>
              </a:ext>
            </a:extLst>
          </p:cNvPr>
          <p:cNvCxnSpPr/>
          <p:nvPr userDrawn="1"/>
        </p:nvCxnSpPr>
        <p:spPr>
          <a:xfrm>
            <a:off x="0" y="3500438"/>
            <a:ext cx="9906000" cy="0"/>
          </a:xfrm>
          <a:prstGeom prst="line">
            <a:avLst/>
          </a:prstGeom>
          <a:ln w="63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72480" y="3032956"/>
            <a:ext cx="9361040" cy="396044"/>
          </a:xfrm>
        </p:spPr>
        <p:txBody>
          <a:bodyPr/>
          <a:lstStyle>
            <a:lvl1pPr algn="ctr">
              <a:defRPr sz="3200">
                <a:solidFill>
                  <a:schemeClr val="tx2"/>
                </a:solidFill>
              </a:defRPr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4" name="フッター プレースホルダー 2">
            <a:extLst>
              <a:ext uri="{FF2B5EF4-FFF2-40B4-BE49-F238E27FC236}">
                <a16:creationId xmlns:a16="http://schemas.microsoft.com/office/drawing/2014/main" id="{F9DFF750-59E2-F98D-71EC-5B972D96BDC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solidFill>
            <a:schemeClr val="bg2"/>
          </a:solidFill>
        </p:spPr>
        <p:txBody>
          <a:bodyPr/>
          <a:lstStyle>
            <a:lvl1pPr algn="ctr">
              <a:lnSpc>
                <a:spcPct val="120000"/>
              </a:lnSpc>
              <a:defRPr sz="80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  <p:sp>
        <p:nvSpPr>
          <p:cNvPr id="5" name="スライド番号プレースホルダー 5">
            <a:extLst>
              <a:ext uri="{FF2B5EF4-FFF2-40B4-BE49-F238E27FC236}">
                <a16:creationId xmlns:a16="http://schemas.microsoft.com/office/drawing/2014/main" id="{E87330F3-DEF0-4E43-DFEB-501C4B74A36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7437438" y="6592888"/>
            <a:ext cx="2311400" cy="25717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000" b="1">
                <a:solidFill>
                  <a:srgbClr val="4D4D4D"/>
                </a:solidFill>
                <a:ea typeface="メイリオ" panose="020B0604030504040204" pitchFamily="50" charset="-128"/>
              </a:defRPr>
            </a:lvl1pPr>
          </a:lstStyle>
          <a:p>
            <a:fld id="{9494BA7A-B5AE-4BE9-A4E3-4175EC8FA9F7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5266324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目次#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角丸四角形 3">
            <a:extLst>
              <a:ext uri="{FF2B5EF4-FFF2-40B4-BE49-F238E27FC236}">
                <a16:creationId xmlns:a16="http://schemas.microsoft.com/office/drawing/2014/main" id="{CFCD93E8-57C6-80B4-8EEB-CAA00A6755BA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9906000" cy="6858000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algn="just" eaLnBrk="1" hangingPunct="1">
              <a:lnSpc>
                <a:spcPct val="140000"/>
              </a:lnSpc>
              <a:spcAft>
                <a:spcPts val="600"/>
              </a:spcAft>
              <a:defRPr/>
            </a:pPr>
            <a:endParaRPr lang="ja-JP" altLang="en-US" sz="1600">
              <a:solidFill>
                <a:srgbClr val="4D4D4D"/>
              </a:solidFill>
            </a:endParaRPr>
          </a:p>
        </p:txBody>
      </p:sp>
      <p:cxnSp>
        <p:nvCxnSpPr>
          <p:cNvPr id="4" name="直線コネクタ 3">
            <a:extLst>
              <a:ext uri="{FF2B5EF4-FFF2-40B4-BE49-F238E27FC236}">
                <a16:creationId xmlns:a16="http://schemas.microsoft.com/office/drawing/2014/main" id="{3BDA5481-85C6-8850-1597-374CB3624C2A}"/>
              </a:ext>
            </a:extLst>
          </p:cNvPr>
          <p:cNvCxnSpPr/>
          <p:nvPr userDrawn="1"/>
        </p:nvCxnSpPr>
        <p:spPr>
          <a:xfrm>
            <a:off x="0" y="3500438"/>
            <a:ext cx="9906000" cy="0"/>
          </a:xfrm>
          <a:prstGeom prst="line">
            <a:avLst/>
          </a:prstGeom>
          <a:ln w="63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72480" y="3032956"/>
            <a:ext cx="9361040" cy="396044"/>
          </a:xfrm>
        </p:spPr>
        <p:txBody>
          <a:bodyPr/>
          <a:lstStyle>
            <a:lvl1pPr algn="ctr">
              <a:defRPr sz="3200">
                <a:solidFill>
                  <a:schemeClr val="tx2"/>
                </a:solidFill>
              </a:defRPr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5" name="フッター プレースホルダー 2">
            <a:extLst>
              <a:ext uri="{FF2B5EF4-FFF2-40B4-BE49-F238E27FC236}">
                <a16:creationId xmlns:a16="http://schemas.microsoft.com/office/drawing/2014/main" id="{46127162-9C12-C791-77B8-705D6102F0D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solidFill>
            <a:schemeClr val="bg1"/>
          </a:solidFill>
        </p:spPr>
        <p:txBody>
          <a:bodyPr/>
          <a:lstStyle>
            <a:lvl1pPr algn="ctr">
              <a:lnSpc>
                <a:spcPct val="120000"/>
              </a:lnSpc>
              <a:defRPr sz="800">
                <a:solidFill>
                  <a:schemeClr val="tx2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D397AF7-E142-4B25-34A9-06BCA4B7E1C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7437438" y="6592888"/>
            <a:ext cx="2311400" cy="25717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000" b="1">
                <a:solidFill>
                  <a:schemeClr val="tx2"/>
                </a:solidFill>
                <a:ea typeface="メイリオ" panose="020B0604030504040204" pitchFamily="50" charset="-128"/>
              </a:defRPr>
            </a:lvl1pPr>
          </a:lstStyle>
          <a:p>
            <a:fld id="{AA40653C-746F-4F26-BC2A-791D9D6CAEF7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9818264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C Banner">
            <a:extLst>
              <a:ext uri="{FF2B5EF4-FFF2-40B4-BE49-F238E27FC236}">
                <a16:creationId xmlns:a16="http://schemas.microsoft.com/office/drawing/2014/main" id="{F3231F86-313F-CB08-F293-3DE1B14159B4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6553200"/>
            <a:ext cx="9906000" cy="306388"/>
          </a:xfrm>
          <a:prstGeom prst="rect">
            <a:avLst/>
          </a:prstGeom>
          <a:solidFill>
            <a:srgbClr val="1D208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endParaRPr lang="en-US" altLang="ja-JP" sz="120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3" name="AC Banner">
            <a:extLst>
              <a:ext uri="{FF2B5EF4-FFF2-40B4-BE49-F238E27FC236}">
                <a16:creationId xmlns:a16="http://schemas.microsoft.com/office/drawing/2014/main" id="{1E08230C-D277-0044-03DA-923057D4F833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9906000" cy="620713"/>
          </a:xfrm>
          <a:prstGeom prst="rect">
            <a:avLst/>
          </a:prstGeom>
          <a:solidFill>
            <a:srgbClr val="1D208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endParaRPr lang="en-US" altLang="ja-JP" sz="1200">
              <a:latin typeface="Times New Roman" pitchFamily="18" charset="0"/>
            </a:endParaRPr>
          </a:p>
        </p:txBody>
      </p:sp>
      <p:sp>
        <p:nvSpPr>
          <p:cNvPr id="4" name="Line 5">
            <a:extLst>
              <a:ext uri="{FF2B5EF4-FFF2-40B4-BE49-F238E27FC236}">
                <a16:creationId xmlns:a16="http://schemas.microsoft.com/office/drawing/2014/main" id="{67BC3C6D-C15C-F956-F41D-A11191B7326F}"/>
              </a:ext>
            </a:extLst>
          </p:cNvPr>
          <p:cNvSpPr>
            <a:spLocks noChangeShapeType="1"/>
          </p:cNvSpPr>
          <p:nvPr userDrawn="1"/>
        </p:nvSpPr>
        <p:spPr bwMode="gray">
          <a:xfrm>
            <a:off x="0" y="620713"/>
            <a:ext cx="990600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/>
          <a:p>
            <a:endParaRPr lang="ja-JP" altLang="en-US"/>
          </a:p>
        </p:txBody>
      </p:sp>
      <p:sp>
        <p:nvSpPr>
          <p:cNvPr id="5" name="Rectangle 10">
            <a:extLst>
              <a:ext uri="{FF2B5EF4-FFF2-40B4-BE49-F238E27FC236}">
                <a16:creationId xmlns:a16="http://schemas.microsoft.com/office/drawing/2014/main" id="{66C0779C-3863-002B-24D8-9592759AB12F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639763"/>
            <a:ext cx="9906000" cy="36512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eaLnBrk="1" hangingPunct="1">
              <a:defRPr/>
            </a:pPr>
            <a:endParaRPr lang="ja-JP" altLang="en-US"/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id="{22A22399-63A2-8366-49B0-FB421A055805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6489700"/>
            <a:ext cx="9906000" cy="36513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eaLnBrk="1" hangingPunct="1">
              <a:defRPr/>
            </a:pPr>
            <a:endParaRPr lang="ja-JP" altLang="en-US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B38A4EB9-3BAD-CF5B-9067-D51F1B75761D}"/>
              </a:ext>
            </a:extLst>
          </p:cNvPr>
          <p:cNvSpPr txBox="1">
            <a:spLocks/>
          </p:cNvSpPr>
          <p:nvPr userDrawn="1"/>
        </p:nvSpPr>
        <p:spPr>
          <a:xfrm>
            <a:off x="4521200" y="6556375"/>
            <a:ext cx="5256213" cy="257175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ja-JP"/>
            </a:defPPr>
            <a:lvl1pPr marL="0" algn="r" defTabSz="914400" rtl="0" eaLnBrk="1" latinLnBrk="0" hangingPunct="1">
              <a:defRPr kumimoji="1" sz="1000" b="1" kern="1200">
                <a:solidFill>
                  <a:srgbClr val="4D4D4D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b="0" dirty="0">
                <a:solidFill>
                  <a:schemeClr val="bg1"/>
                </a:solidFill>
              </a:rPr>
              <a:t>Copyright © 2015-2016 </a:t>
            </a:r>
            <a:r>
              <a:rPr lang="ja-JP" altLang="en-US" b="0" dirty="0">
                <a:solidFill>
                  <a:schemeClr val="bg1"/>
                </a:solidFill>
              </a:rPr>
              <a:t>企画書・提案書テンプレートの作り方 </a:t>
            </a:r>
            <a:r>
              <a:rPr lang="en-US" altLang="ja-JP" b="0" dirty="0">
                <a:solidFill>
                  <a:schemeClr val="bg1"/>
                </a:solidFill>
              </a:rPr>
              <a:t>All Rights Reserved.</a:t>
            </a:r>
            <a:endParaRPr lang="ja-JP" altLang="en-US" dirty="0">
              <a:solidFill>
                <a:schemeClr val="bg1"/>
              </a:solidFill>
            </a:endParaRPr>
          </a:p>
        </p:txBody>
      </p:sp>
      <p:sp>
        <p:nvSpPr>
          <p:cNvPr id="12" name="タイトル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8" name="フッター プレースホルダー 3">
            <a:extLst>
              <a:ext uri="{FF2B5EF4-FFF2-40B4-BE49-F238E27FC236}">
                <a16:creationId xmlns:a16="http://schemas.microsoft.com/office/drawing/2014/main" id="{EC9AB7F8-2434-E7A0-F29B-687B7B00BE4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solidFill>
            <a:schemeClr val="bg2"/>
          </a:solidFill>
        </p:spPr>
        <p:txBody>
          <a:bodyPr/>
          <a:lstStyle>
            <a:lvl1pPr algn="ctr">
              <a:lnSpc>
                <a:spcPct val="120000"/>
              </a:lnSpc>
              <a:defRPr sz="80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872947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補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角丸四角形 3">
            <a:extLst>
              <a:ext uri="{FF2B5EF4-FFF2-40B4-BE49-F238E27FC236}">
                <a16:creationId xmlns:a16="http://schemas.microsoft.com/office/drawing/2014/main" id="{4DF332D7-CE15-B694-8546-639E6C20DF74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9906000" cy="657225"/>
          </a:xfrm>
          <a:prstGeom prst="roundRect">
            <a:avLst>
              <a:gd name="adj" fmla="val 0"/>
            </a:avLst>
          </a:prstGeom>
          <a:solidFill>
            <a:schemeClr val="tx1">
              <a:alpha val="7999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algn="just" eaLnBrk="1" hangingPunct="1">
              <a:lnSpc>
                <a:spcPct val="140000"/>
              </a:lnSpc>
              <a:spcAft>
                <a:spcPts val="600"/>
              </a:spcAft>
              <a:defRPr/>
            </a:pPr>
            <a:endParaRPr lang="ja-JP" altLang="en-US" sz="1600">
              <a:solidFill>
                <a:schemeClr val="bg1"/>
              </a:solidFill>
            </a:endParaRPr>
          </a:p>
        </p:txBody>
      </p:sp>
      <p:sp>
        <p:nvSpPr>
          <p:cNvPr id="12" name="タイトル 11"/>
          <p:cNvSpPr>
            <a:spLocks noGrp="1"/>
          </p:cNvSpPr>
          <p:nvPr>
            <p:ph type="title"/>
          </p:nvPr>
        </p:nvSpPr>
        <p:spPr bwMode="white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3" name="スライド番号プレースホルダー 5">
            <a:extLst>
              <a:ext uri="{FF2B5EF4-FFF2-40B4-BE49-F238E27FC236}">
                <a16:creationId xmlns:a16="http://schemas.microsoft.com/office/drawing/2014/main" id="{BECC5E0E-3C83-81CC-E3DB-B282A80AF53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7437438" y="6592888"/>
            <a:ext cx="2311400" cy="25717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000" b="1">
                <a:solidFill>
                  <a:srgbClr val="4D4D4D"/>
                </a:solidFill>
                <a:ea typeface="メイリオ" panose="020B0604030504040204" pitchFamily="50" charset="-128"/>
              </a:defRPr>
            </a:lvl1pPr>
          </a:lstStyle>
          <a:p>
            <a:fld id="{3CEAD618-9D95-4E05-B1DC-C40A70F1A8E1}" type="slidenum">
              <a:rPr lang="ja-JP" altLang="en-US"/>
              <a:pPr/>
              <a:t>‹#›</a:t>
            </a:fld>
            <a:endParaRPr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28154068-609F-E287-15F6-27B0073CE6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lnSpc>
                <a:spcPct val="120000"/>
              </a:lnSpc>
              <a:defRPr sz="800">
                <a:solidFill>
                  <a:srgbClr val="4D4D4D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799264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補足#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3">
            <a:extLst>
              <a:ext uri="{FF2B5EF4-FFF2-40B4-BE49-F238E27FC236}">
                <a16:creationId xmlns:a16="http://schemas.microsoft.com/office/drawing/2014/main" id="{B1E72F03-3935-6482-9250-398E4628B128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3175" y="0"/>
            <a:ext cx="9902825" cy="147638"/>
          </a:xfrm>
          <a:prstGeom prst="roundRect">
            <a:avLst>
              <a:gd name="adj" fmla="val 0"/>
            </a:avLst>
          </a:prstGeom>
          <a:pattFill prst="pct50">
            <a:fgClr>
              <a:schemeClr val="tx2"/>
            </a:fgClr>
            <a:bgClr>
              <a:schemeClr val="bg1"/>
            </a:bgClr>
          </a:patt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algn="just" eaLnBrk="1" hangingPunct="1">
              <a:lnSpc>
                <a:spcPct val="140000"/>
              </a:lnSpc>
              <a:spcAft>
                <a:spcPts val="1200"/>
              </a:spcAft>
              <a:defRPr/>
            </a:pPr>
            <a:endParaRPr lang="en-US" altLang="ja-JP" sz="2000"/>
          </a:p>
        </p:txBody>
      </p:sp>
      <p:sp>
        <p:nvSpPr>
          <p:cNvPr id="4" name="AutoShape 3">
            <a:extLst>
              <a:ext uri="{FF2B5EF4-FFF2-40B4-BE49-F238E27FC236}">
                <a16:creationId xmlns:a16="http://schemas.microsoft.com/office/drawing/2014/main" id="{7C277B2C-3A9D-4847-9AE8-C9AA75629EE8}"/>
              </a:ext>
            </a:extLst>
          </p:cNvPr>
          <p:cNvSpPr>
            <a:spLocks noChangeArrowheads="1"/>
          </p:cNvSpPr>
          <p:nvPr userDrawn="1"/>
        </p:nvSpPr>
        <p:spPr bwMode="auto">
          <a:xfrm rot="16200000">
            <a:off x="-3358356" y="3369468"/>
            <a:ext cx="6865938" cy="152401"/>
          </a:xfrm>
          <a:prstGeom prst="roundRect">
            <a:avLst>
              <a:gd name="adj" fmla="val 0"/>
            </a:avLst>
          </a:prstGeom>
          <a:pattFill prst="pct50">
            <a:fgClr>
              <a:schemeClr val="tx2"/>
            </a:fgClr>
            <a:bgClr>
              <a:schemeClr val="bg1"/>
            </a:bgClr>
          </a:patt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algn="just" eaLnBrk="1" hangingPunct="1">
              <a:lnSpc>
                <a:spcPct val="140000"/>
              </a:lnSpc>
              <a:spcAft>
                <a:spcPts val="1200"/>
              </a:spcAft>
              <a:defRPr/>
            </a:pPr>
            <a:endParaRPr lang="en-US" altLang="ja-JP" sz="2000"/>
          </a:p>
        </p:txBody>
      </p:sp>
      <p:sp>
        <p:nvSpPr>
          <p:cNvPr id="5" name="AutoShape 3">
            <a:extLst>
              <a:ext uri="{FF2B5EF4-FFF2-40B4-BE49-F238E27FC236}">
                <a16:creationId xmlns:a16="http://schemas.microsoft.com/office/drawing/2014/main" id="{C6E4DBB9-0A60-748A-F60F-3193DE49C78A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1588" y="6729413"/>
            <a:ext cx="9902826" cy="149225"/>
          </a:xfrm>
          <a:prstGeom prst="roundRect">
            <a:avLst>
              <a:gd name="adj" fmla="val 0"/>
            </a:avLst>
          </a:prstGeom>
          <a:pattFill prst="pct50">
            <a:fgClr>
              <a:schemeClr val="tx2"/>
            </a:fgClr>
            <a:bgClr>
              <a:schemeClr val="bg1"/>
            </a:bgClr>
          </a:patt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algn="just" eaLnBrk="1" hangingPunct="1">
              <a:lnSpc>
                <a:spcPct val="140000"/>
              </a:lnSpc>
              <a:spcAft>
                <a:spcPts val="1200"/>
              </a:spcAft>
              <a:defRPr/>
            </a:pPr>
            <a:endParaRPr lang="en-US" altLang="ja-JP" sz="2000"/>
          </a:p>
        </p:txBody>
      </p:sp>
      <p:sp>
        <p:nvSpPr>
          <p:cNvPr id="6" name="AutoShape 3">
            <a:extLst>
              <a:ext uri="{FF2B5EF4-FFF2-40B4-BE49-F238E27FC236}">
                <a16:creationId xmlns:a16="http://schemas.microsoft.com/office/drawing/2014/main" id="{CE429542-B7A3-4A07-8ED6-135D439FD417}"/>
              </a:ext>
            </a:extLst>
          </p:cNvPr>
          <p:cNvSpPr>
            <a:spLocks noChangeArrowheads="1"/>
          </p:cNvSpPr>
          <p:nvPr userDrawn="1"/>
        </p:nvSpPr>
        <p:spPr bwMode="auto">
          <a:xfrm rot="16200000">
            <a:off x="6396831" y="3364707"/>
            <a:ext cx="6865937" cy="152400"/>
          </a:xfrm>
          <a:prstGeom prst="roundRect">
            <a:avLst>
              <a:gd name="adj" fmla="val 0"/>
            </a:avLst>
          </a:prstGeom>
          <a:pattFill prst="pct50">
            <a:fgClr>
              <a:schemeClr val="tx2"/>
            </a:fgClr>
            <a:bgClr>
              <a:schemeClr val="bg1"/>
            </a:bgClr>
          </a:patt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algn="just" eaLnBrk="1" hangingPunct="1">
              <a:lnSpc>
                <a:spcPct val="140000"/>
              </a:lnSpc>
              <a:spcAft>
                <a:spcPts val="1200"/>
              </a:spcAft>
              <a:defRPr/>
            </a:pPr>
            <a:endParaRPr lang="en-US" altLang="ja-JP" sz="200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E6EEFD5E-E109-D388-E223-495EA7A244F3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50813" y="147638"/>
            <a:ext cx="9602787" cy="6581775"/>
          </a:xfrm>
          <a:prstGeom prst="rect">
            <a:avLst/>
          </a:prstGeom>
          <a:noFill/>
          <a:ln w="635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algn="just" eaLnBrk="1" hangingPunct="1">
              <a:lnSpc>
                <a:spcPct val="140000"/>
              </a:lnSpc>
              <a:spcAft>
                <a:spcPts val="600"/>
              </a:spcAft>
              <a:defRPr/>
            </a:pPr>
            <a:endParaRPr lang="ja-JP" altLang="en-US" sz="1600">
              <a:solidFill>
                <a:srgbClr val="4D4D4D"/>
              </a:solidFill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72480" y="692696"/>
            <a:ext cx="9361040" cy="396044"/>
          </a:xfrm>
        </p:spPr>
        <p:txBody>
          <a:bodyPr/>
          <a:lstStyle>
            <a:lvl1pPr algn="ctr">
              <a:defRPr b="1">
                <a:solidFill>
                  <a:schemeClr val="tx2"/>
                </a:solidFill>
              </a:defRPr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8" name="フッター プレースホルダー 2">
            <a:extLst>
              <a:ext uri="{FF2B5EF4-FFF2-40B4-BE49-F238E27FC236}">
                <a16:creationId xmlns:a16="http://schemas.microsoft.com/office/drawing/2014/main" id="{E0690F86-5897-008E-D612-3E0F7BB0B42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solidFill>
            <a:schemeClr val="bg2">
              <a:alpha val="80000"/>
            </a:schemeClr>
          </a:solidFill>
        </p:spPr>
        <p:txBody>
          <a:bodyPr/>
          <a:lstStyle>
            <a:lvl1pPr algn="ctr">
              <a:lnSpc>
                <a:spcPct val="120000"/>
              </a:lnSpc>
              <a:defRPr sz="80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9155373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留意事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角丸四角形 3">
            <a:extLst>
              <a:ext uri="{FF2B5EF4-FFF2-40B4-BE49-F238E27FC236}">
                <a16:creationId xmlns:a16="http://schemas.microsoft.com/office/drawing/2014/main" id="{DDBA4376-D186-04C1-83CA-665890855917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9906000" cy="6858000"/>
          </a:xfrm>
          <a:prstGeom prst="roundRect">
            <a:avLst>
              <a:gd name="adj" fmla="val 0"/>
            </a:avLst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algn="just" eaLnBrk="1" hangingPunct="1">
              <a:lnSpc>
                <a:spcPct val="140000"/>
              </a:lnSpc>
              <a:spcAft>
                <a:spcPts val="600"/>
              </a:spcAft>
              <a:defRPr/>
            </a:pPr>
            <a:endParaRPr lang="ja-JP" altLang="en-US" sz="1600">
              <a:solidFill>
                <a:srgbClr val="4D4D4D"/>
              </a:solidFill>
            </a:endParaRPr>
          </a:p>
        </p:txBody>
      </p:sp>
      <p:sp>
        <p:nvSpPr>
          <p:cNvPr id="4" name="AutoShape 3">
            <a:extLst>
              <a:ext uri="{FF2B5EF4-FFF2-40B4-BE49-F238E27FC236}">
                <a16:creationId xmlns:a16="http://schemas.microsoft.com/office/drawing/2014/main" id="{09D7EDD2-92FF-8FC8-2A39-44E237380EEF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812800" y="620713"/>
            <a:ext cx="8280400" cy="5688012"/>
          </a:xfrm>
          <a:prstGeom prst="roundRect">
            <a:avLst>
              <a:gd name="adj" fmla="val 1569"/>
            </a:avLst>
          </a:prstGeom>
          <a:solidFill>
            <a:schemeClr val="bg1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lIns="288000" tIns="540000" rIns="288000" bIns="180000" anchor="ctr"/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algn="just" eaLnBrk="1" hangingPunct="1">
              <a:lnSpc>
                <a:spcPct val="140000"/>
              </a:lnSpc>
              <a:spcAft>
                <a:spcPts val="1200"/>
              </a:spcAft>
              <a:buFont typeface="Wingdings" pitchFamily="2" charset="2"/>
              <a:buNone/>
              <a:defRPr/>
            </a:pPr>
            <a:endParaRPr lang="en-US" altLang="ja-JP" sz="160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12800" y="908720"/>
            <a:ext cx="8280400" cy="396044"/>
          </a:xfrm>
        </p:spPr>
        <p:txBody>
          <a:bodyPr/>
          <a:lstStyle>
            <a:lvl1pPr algn="ctr">
              <a:defRPr b="1">
                <a:solidFill>
                  <a:schemeClr val="accent2"/>
                </a:solidFill>
              </a:defRPr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5" name="フッター プレースホルダー 2">
            <a:extLst>
              <a:ext uri="{FF2B5EF4-FFF2-40B4-BE49-F238E27FC236}">
                <a16:creationId xmlns:a16="http://schemas.microsoft.com/office/drawing/2014/main" id="{7B1A0BAF-BD83-24E5-DC24-7EF66843D0E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 bwMode="white">
          <a:solidFill>
            <a:schemeClr val="bg1"/>
          </a:solidFill>
        </p:spPr>
        <p:txBody>
          <a:bodyPr/>
          <a:lstStyle>
            <a:lvl1pPr algn="ctr">
              <a:lnSpc>
                <a:spcPct val="120000"/>
              </a:lnSpc>
              <a:defRPr sz="80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179F3B3-EC3E-2E26-7559-F20296520FD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7437438" y="6592888"/>
            <a:ext cx="2311400" cy="25717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000" b="1">
                <a:ea typeface="メイリオ" panose="020B0604030504040204" pitchFamily="50" charset="-128"/>
              </a:defRPr>
            </a:lvl1pPr>
          </a:lstStyle>
          <a:p>
            <a:fld id="{1F258FDD-09FC-4F8A-89CE-2B1BC6A49B3F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123704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ブランク（ベースカラー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386DD749-C5F6-8AF4-4A93-63AA18367D0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solidFill>
            <a:schemeClr val="bg2"/>
          </a:solidFill>
        </p:spPr>
        <p:txBody>
          <a:bodyPr/>
          <a:lstStyle>
            <a:lvl1pPr algn="ctr">
              <a:lnSpc>
                <a:spcPct val="120000"/>
              </a:lnSpc>
              <a:defRPr sz="80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  <p:sp>
        <p:nvSpPr>
          <p:cNvPr id="4" name="スライド番号プレースホルダー 5">
            <a:extLst>
              <a:ext uri="{FF2B5EF4-FFF2-40B4-BE49-F238E27FC236}">
                <a16:creationId xmlns:a16="http://schemas.microsoft.com/office/drawing/2014/main" id="{0DC67013-39D2-44D7-5558-7007949711C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7437438" y="6592888"/>
            <a:ext cx="2311400" cy="25717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000" b="1">
                <a:solidFill>
                  <a:schemeClr val="tx2"/>
                </a:solidFill>
                <a:ea typeface="メイリオ" panose="020B0604030504040204" pitchFamily="50" charset="-128"/>
              </a:defRPr>
            </a:lvl1pPr>
          </a:lstStyle>
          <a:p>
            <a:fld id="{1C3AAC97-6F80-48FC-A64A-F40F6C7F33CF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7092803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ー 1">
            <a:extLst>
              <a:ext uri="{FF2B5EF4-FFF2-40B4-BE49-F238E27FC236}">
                <a16:creationId xmlns:a16="http://schemas.microsoft.com/office/drawing/2014/main" id="{293997A8-0078-80D8-E059-26A23D3CC062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273050" y="152400"/>
            <a:ext cx="93599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</a:p>
        </p:txBody>
      </p:sp>
      <p:sp>
        <p:nvSpPr>
          <p:cNvPr id="6" name="フッター プレースホルダー 3">
            <a:extLst>
              <a:ext uri="{FF2B5EF4-FFF2-40B4-BE49-F238E27FC236}">
                <a16:creationId xmlns:a16="http://schemas.microsoft.com/office/drawing/2014/main" id="{A0E5C5CA-8113-520B-05F5-848C6AE7D55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92075" y="6575425"/>
            <a:ext cx="633413" cy="201613"/>
          </a:xfrm>
          <a:prstGeom prst="rect">
            <a:avLst/>
          </a:prstGeom>
          <a:solidFill>
            <a:srgbClr val="EAEAEA"/>
          </a:solidFill>
          <a:ln>
            <a:noFill/>
          </a:ln>
        </p:spPr>
        <p:txBody>
          <a:bodyPr wrap="square" lIns="0" tIns="36000" rIns="0" bIns="18000" anchor="ctr" anchorCtr="0">
            <a:spAutoFit/>
          </a:bodyPr>
          <a:lstStyle>
            <a:lvl1pPr algn="ctr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defRPr sz="800">
                <a:solidFill>
                  <a:srgbClr val="4D4D4D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88" r:id="rId1"/>
    <p:sldLayoutId id="2147484089" r:id="rId2"/>
    <p:sldLayoutId id="2147484090" r:id="rId3"/>
    <p:sldLayoutId id="2147484091" r:id="rId4"/>
    <p:sldLayoutId id="2147484092" r:id="rId5"/>
    <p:sldLayoutId id="2147484093" r:id="rId6"/>
    <p:sldLayoutId id="2147484094" r:id="rId7"/>
    <p:sldLayoutId id="2147484095" r:id="rId8"/>
    <p:sldLayoutId id="2147484096" r:id="rId9"/>
    <p:sldLayoutId id="2147484097" r:id="rId10"/>
    <p:sldLayoutId id="2147484098" r:id="rId11"/>
    <p:sldLayoutId id="2147484099" r:id="rId12"/>
    <p:sldLayoutId id="2147484100" r:id="rId13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2200" kern="1200">
          <a:solidFill>
            <a:schemeClr val="tx1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2200">
          <a:solidFill>
            <a:schemeClr val="tx1"/>
          </a:solidFill>
          <a:latin typeface="メイリオ" pitchFamily="50" charset="-128"/>
          <a:ea typeface="メイリオ" pitchFamily="50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2200">
          <a:solidFill>
            <a:schemeClr val="tx1"/>
          </a:solidFill>
          <a:latin typeface="メイリオ" pitchFamily="50" charset="-128"/>
          <a:ea typeface="メイリオ" pitchFamily="50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2200">
          <a:solidFill>
            <a:schemeClr val="tx1"/>
          </a:solidFill>
          <a:latin typeface="メイリオ" pitchFamily="50" charset="-128"/>
          <a:ea typeface="メイリオ" pitchFamily="50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2200">
          <a:solidFill>
            <a:schemeClr val="tx1"/>
          </a:solidFill>
          <a:latin typeface="メイリオ" pitchFamily="50" charset="-128"/>
          <a:ea typeface="メイリオ" pitchFamily="50" charset="-128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2200">
          <a:solidFill>
            <a:schemeClr val="tx1"/>
          </a:solidFill>
          <a:latin typeface="メイリオ" pitchFamily="50" charset="-128"/>
          <a:ea typeface="メイリオ" pitchFamily="50" charset="-128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2200">
          <a:solidFill>
            <a:schemeClr val="tx1"/>
          </a:solidFill>
          <a:latin typeface="メイリオ" pitchFamily="50" charset="-128"/>
          <a:ea typeface="メイリオ" pitchFamily="50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2200">
          <a:solidFill>
            <a:schemeClr val="tx1"/>
          </a:solidFill>
          <a:latin typeface="メイリオ" pitchFamily="50" charset="-128"/>
          <a:ea typeface="メイリオ" pitchFamily="50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2200">
          <a:solidFill>
            <a:schemeClr val="tx1"/>
          </a:solidFill>
          <a:latin typeface="メイリオ" pitchFamily="50" charset="-128"/>
          <a:ea typeface="メイリオ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タイトル 1">
            <a:extLst>
              <a:ext uri="{FF2B5EF4-FFF2-40B4-BE49-F238E27FC236}">
                <a16:creationId xmlns:a16="http://schemas.microsoft.com/office/drawing/2014/main" id="{D98D7BCE-8642-2653-A3C4-4005752907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dirty="0"/>
              <a:t>課題</a:t>
            </a:r>
            <a:r>
              <a:rPr lang="en-US" altLang="ja-JP" dirty="0"/>
              <a:t>(2)</a:t>
            </a:r>
            <a:endParaRPr lang="ja-JP" altLang="en-US" dirty="0"/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D5B103BB-459B-0985-83AF-B0BCE0289A18}"/>
              </a:ext>
            </a:extLst>
          </p:cNvPr>
          <p:cNvSpPr txBox="1"/>
          <p:nvPr/>
        </p:nvSpPr>
        <p:spPr>
          <a:xfrm>
            <a:off x="-9139" y="620688"/>
            <a:ext cx="99151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solidFill>
                  <a:schemeClr val="accent6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現状の課題は、次のとおりです。</a:t>
            </a:r>
          </a:p>
        </p:txBody>
      </p:sp>
      <p:pic>
        <p:nvPicPr>
          <p:cNvPr id="3" name="Image 0">
            <a:extLst>
              <a:ext uri="{FF2B5EF4-FFF2-40B4-BE49-F238E27FC236}">
                <a16:creationId xmlns:a16="http://schemas.microsoft.com/office/drawing/2014/main" id="{C17F4C07-127E-88E8-2C24-11D486BC327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50446" y="3391139"/>
            <a:ext cx="2286000" cy="2286000"/>
          </a:xfrm>
          <a:prstGeom prst="rect">
            <a:avLst/>
          </a:prstGeom>
        </p:spPr>
      </p:pic>
      <p:pic>
        <p:nvPicPr>
          <p:cNvPr id="5" name="Image 1">
            <a:extLst>
              <a:ext uri="{FF2B5EF4-FFF2-40B4-BE49-F238E27FC236}">
                <a16:creationId xmlns:a16="http://schemas.microsoft.com/office/drawing/2014/main" id="{194F09B7-8EEB-56B8-D173-B26A261B2DF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293643" y="1858070"/>
            <a:ext cx="1289657" cy="1289657"/>
          </a:xfrm>
          <a:prstGeom prst="rect">
            <a:avLst/>
          </a:prstGeom>
        </p:spPr>
      </p:pic>
      <p:pic>
        <p:nvPicPr>
          <p:cNvPr id="11" name="Image 4">
            <a:extLst>
              <a:ext uri="{FF2B5EF4-FFF2-40B4-BE49-F238E27FC236}">
                <a16:creationId xmlns:a16="http://schemas.microsoft.com/office/drawing/2014/main" id="{35C7B9B9-2FA5-409E-ABA4-05607AFA201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970146" y="1730089"/>
            <a:ext cx="1289657" cy="1289657"/>
          </a:xfrm>
          <a:prstGeom prst="rect">
            <a:avLst/>
          </a:prstGeom>
        </p:spPr>
      </p:pic>
      <p:sp>
        <p:nvSpPr>
          <p:cNvPr id="17414" name="フローチャート: 結合子 17413">
            <a:extLst>
              <a:ext uri="{FF2B5EF4-FFF2-40B4-BE49-F238E27FC236}">
                <a16:creationId xmlns:a16="http://schemas.microsoft.com/office/drawing/2014/main" id="{2E6DADD5-6F5D-5951-5049-ADB93B05048D}"/>
              </a:ext>
            </a:extLst>
          </p:cNvPr>
          <p:cNvSpPr/>
          <p:nvPr/>
        </p:nvSpPr>
        <p:spPr bwMode="auto">
          <a:xfrm>
            <a:off x="2819171" y="1462404"/>
            <a:ext cx="1440000" cy="1440000"/>
          </a:xfrm>
          <a:prstGeom prst="flowChartConnector">
            <a:avLst/>
          </a:prstGeom>
          <a:solidFill>
            <a:srgbClr val="DEDEDE"/>
          </a:solidFill>
          <a:ln>
            <a:noFill/>
          </a:ln>
          <a:effectLst/>
        </p:spPr>
        <p:txBody>
          <a:bodyPr lIns="0" tIns="0" rIns="0" bIns="0" rtlCol="0" anchor="ctr">
            <a:noAutofit/>
          </a:bodyPr>
          <a:lstStyle/>
          <a:p>
            <a:pPr algn="just">
              <a:lnSpc>
                <a:spcPct val="140000"/>
              </a:lnSpc>
              <a:spcBef>
                <a:spcPct val="0"/>
              </a:spcBef>
              <a:spcAft>
                <a:spcPts val="600"/>
              </a:spcAft>
            </a:pPr>
            <a:r>
              <a:rPr lang="ja-JP" altLang="en-US" sz="1600" dirty="0">
                <a:solidFill>
                  <a:srgbClr val="4D4D4D"/>
                </a:solidFill>
                <a:ea typeface="メイリオ" pitchFamily="50" charset="-128"/>
                <a:cs typeface="メイリオ" pitchFamily="50" charset="-128"/>
              </a:rPr>
              <a:t>課題</a:t>
            </a:r>
            <a:r>
              <a:rPr lang="en-US" altLang="ja-JP" sz="1600" dirty="0">
                <a:solidFill>
                  <a:srgbClr val="4D4D4D"/>
                </a:solidFill>
                <a:ea typeface="メイリオ" pitchFamily="50" charset="-128"/>
                <a:cs typeface="メイリオ" pitchFamily="50" charset="-128"/>
              </a:rPr>
              <a:t>1</a:t>
            </a:r>
            <a:endParaRPr kumimoji="1" lang="ja-JP" altLang="en-US" sz="1600" dirty="0">
              <a:solidFill>
                <a:srgbClr val="4D4D4D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17415" name="フローチャート: 結合子 17414">
            <a:extLst>
              <a:ext uri="{FF2B5EF4-FFF2-40B4-BE49-F238E27FC236}">
                <a16:creationId xmlns:a16="http://schemas.microsoft.com/office/drawing/2014/main" id="{031D6AE3-4769-D142-49A3-8EEE4BB25CFE}"/>
              </a:ext>
            </a:extLst>
          </p:cNvPr>
          <p:cNvSpPr/>
          <p:nvPr/>
        </p:nvSpPr>
        <p:spPr bwMode="auto">
          <a:xfrm>
            <a:off x="5546515" y="919726"/>
            <a:ext cx="1440000" cy="1440000"/>
          </a:xfrm>
          <a:prstGeom prst="flowChartConnector">
            <a:avLst/>
          </a:prstGeom>
          <a:solidFill>
            <a:srgbClr val="DEDEDE"/>
          </a:solidFill>
          <a:ln>
            <a:noFill/>
          </a:ln>
          <a:effectLst/>
        </p:spPr>
        <p:txBody>
          <a:bodyPr lIns="0" tIns="0" rIns="0" bIns="0" rtlCol="0" anchor="ctr">
            <a:noAutofit/>
          </a:bodyPr>
          <a:lstStyle/>
          <a:p>
            <a:pPr algn="just">
              <a:lnSpc>
                <a:spcPct val="140000"/>
              </a:lnSpc>
              <a:spcBef>
                <a:spcPct val="0"/>
              </a:spcBef>
              <a:spcAft>
                <a:spcPts val="600"/>
              </a:spcAft>
            </a:pPr>
            <a:r>
              <a:rPr lang="ja-JP" altLang="en-US" sz="1600" dirty="0">
                <a:solidFill>
                  <a:srgbClr val="4D4D4D"/>
                </a:solidFill>
                <a:ea typeface="メイリオ" pitchFamily="50" charset="-128"/>
                <a:cs typeface="メイリオ" pitchFamily="50" charset="-128"/>
              </a:rPr>
              <a:t>課題</a:t>
            </a:r>
            <a:r>
              <a:rPr lang="en-US" altLang="ja-JP" sz="1600" dirty="0">
                <a:solidFill>
                  <a:srgbClr val="4D4D4D"/>
                </a:solidFill>
                <a:ea typeface="メイリオ" pitchFamily="50" charset="-128"/>
                <a:cs typeface="メイリオ" pitchFamily="50" charset="-128"/>
              </a:rPr>
              <a:t>2</a:t>
            </a:r>
            <a:endParaRPr kumimoji="1" lang="ja-JP" altLang="en-US" sz="1600" dirty="0">
              <a:solidFill>
                <a:srgbClr val="4D4D4D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17416" name="フローチャート: 結合子 17415">
            <a:extLst>
              <a:ext uri="{FF2B5EF4-FFF2-40B4-BE49-F238E27FC236}">
                <a16:creationId xmlns:a16="http://schemas.microsoft.com/office/drawing/2014/main" id="{95005707-293A-DA93-C3FD-B5C61E63B50D}"/>
              </a:ext>
            </a:extLst>
          </p:cNvPr>
          <p:cNvSpPr/>
          <p:nvPr/>
        </p:nvSpPr>
        <p:spPr bwMode="auto">
          <a:xfrm>
            <a:off x="7953306" y="1089858"/>
            <a:ext cx="1440000" cy="1440000"/>
          </a:xfrm>
          <a:prstGeom prst="flowChartConnector">
            <a:avLst/>
          </a:prstGeom>
          <a:solidFill>
            <a:srgbClr val="DEDEDE"/>
          </a:solidFill>
          <a:ln>
            <a:noFill/>
          </a:ln>
          <a:effectLst/>
        </p:spPr>
        <p:txBody>
          <a:bodyPr lIns="0" tIns="0" rIns="0" bIns="0" rtlCol="0" anchor="ctr">
            <a:noAutofit/>
          </a:bodyPr>
          <a:lstStyle/>
          <a:p>
            <a:pPr algn="just">
              <a:lnSpc>
                <a:spcPct val="140000"/>
              </a:lnSpc>
              <a:spcBef>
                <a:spcPct val="0"/>
              </a:spcBef>
              <a:spcAft>
                <a:spcPts val="600"/>
              </a:spcAft>
            </a:pPr>
            <a:r>
              <a:rPr lang="ja-JP" altLang="en-US" sz="1600" dirty="0">
                <a:solidFill>
                  <a:srgbClr val="4D4D4D"/>
                </a:solidFill>
                <a:ea typeface="メイリオ" pitchFamily="50" charset="-128"/>
                <a:cs typeface="メイリオ" pitchFamily="50" charset="-128"/>
              </a:rPr>
              <a:t>課題</a:t>
            </a:r>
            <a:r>
              <a:rPr lang="en-US" altLang="ja-JP" sz="1600" dirty="0">
                <a:solidFill>
                  <a:srgbClr val="4D4D4D"/>
                </a:solidFill>
                <a:ea typeface="メイリオ" pitchFamily="50" charset="-128"/>
                <a:cs typeface="メイリオ" pitchFamily="50" charset="-128"/>
              </a:rPr>
              <a:t>3</a:t>
            </a:r>
            <a:endParaRPr kumimoji="1" lang="ja-JP" altLang="en-US" sz="1600" dirty="0">
              <a:solidFill>
                <a:srgbClr val="4D4D4D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17417" name="フローチャート: 結合子 17416">
            <a:extLst>
              <a:ext uri="{FF2B5EF4-FFF2-40B4-BE49-F238E27FC236}">
                <a16:creationId xmlns:a16="http://schemas.microsoft.com/office/drawing/2014/main" id="{50CD5C41-1D77-EDFF-DE20-F1581752E4D1}"/>
              </a:ext>
            </a:extLst>
          </p:cNvPr>
          <p:cNvSpPr/>
          <p:nvPr/>
        </p:nvSpPr>
        <p:spPr bwMode="auto">
          <a:xfrm>
            <a:off x="5848265" y="3044835"/>
            <a:ext cx="1440000" cy="1440000"/>
          </a:xfrm>
          <a:prstGeom prst="flowChartConnector">
            <a:avLst/>
          </a:prstGeom>
          <a:solidFill>
            <a:srgbClr val="DEDEDE"/>
          </a:solidFill>
          <a:ln>
            <a:noFill/>
          </a:ln>
          <a:effectLst/>
        </p:spPr>
        <p:txBody>
          <a:bodyPr lIns="0" tIns="0" rIns="0" bIns="0" rtlCol="0" anchor="ctr">
            <a:noAutofit/>
          </a:bodyPr>
          <a:lstStyle/>
          <a:p>
            <a:pPr algn="just">
              <a:lnSpc>
                <a:spcPct val="140000"/>
              </a:lnSpc>
              <a:spcBef>
                <a:spcPct val="0"/>
              </a:spcBef>
              <a:spcAft>
                <a:spcPts val="600"/>
              </a:spcAft>
            </a:pPr>
            <a:r>
              <a:rPr lang="ja-JP" altLang="en-US" sz="1600" dirty="0">
                <a:solidFill>
                  <a:srgbClr val="4D4D4D"/>
                </a:solidFill>
                <a:ea typeface="メイリオ" pitchFamily="50" charset="-128"/>
                <a:cs typeface="メイリオ" pitchFamily="50" charset="-128"/>
              </a:rPr>
              <a:t>課題</a:t>
            </a:r>
            <a:r>
              <a:rPr lang="en-US" altLang="ja-JP" sz="1600" dirty="0">
                <a:solidFill>
                  <a:srgbClr val="4D4D4D"/>
                </a:solidFill>
                <a:ea typeface="メイリオ" pitchFamily="50" charset="-128"/>
                <a:cs typeface="メイリオ" pitchFamily="50" charset="-128"/>
              </a:rPr>
              <a:t>5</a:t>
            </a:r>
            <a:endParaRPr kumimoji="1" lang="ja-JP" altLang="en-US" sz="1600" dirty="0">
              <a:solidFill>
                <a:srgbClr val="4D4D4D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17418" name="フローチャート: 結合子 17417">
            <a:extLst>
              <a:ext uri="{FF2B5EF4-FFF2-40B4-BE49-F238E27FC236}">
                <a16:creationId xmlns:a16="http://schemas.microsoft.com/office/drawing/2014/main" id="{075CCB58-5AAC-8C6D-7C93-BE1C18E652EF}"/>
              </a:ext>
            </a:extLst>
          </p:cNvPr>
          <p:cNvSpPr/>
          <p:nvPr/>
        </p:nvSpPr>
        <p:spPr bwMode="auto">
          <a:xfrm>
            <a:off x="3698860" y="3241715"/>
            <a:ext cx="1440000" cy="1440000"/>
          </a:xfrm>
          <a:prstGeom prst="flowChartConnector">
            <a:avLst/>
          </a:prstGeom>
          <a:solidFill>
            <a:srgbClr val="DEDEDE"/>
          </a:solidFill>
          <a:ln>
            <a:noFill/>
          </a:ln>
          <a:effectLst/>
        </p:spPr>
        <p:txBody>
          <a:bodyPr lIns="0" tIns="0" rIns="0" bIns="0" rtlCol="0" anchor="ctr">
            <a:noAutofit/>
          </a:bodyPr>
          <a:lstStyle/>
          <a:p>
            <a:pPr algn="just">
              <a:lnSpc>
                <a:spcPct val="140000"/>
              </a:lnSpc>
              <a:spcBef>
                <a:spcPct val="0"/>
              </a:spcBef>
              <a:spcAft>
                <a:spcPts val="600"/>
              </a:spcAft>
            </a:pPr>
            <a:r>
              <a:rPr lang="ja-JP" altLang="en-US" sz="1600" dirty="0">
                <a:solidFill>
                  <a:srgbClr val="4D4D4D"/>
                </a:solidFill>
                <a:ea typeface="メイリオ" pitchFamily="50" charset="-128"/>
                <a:cs typeface="メイリオ" pitchFamily="50" charset="-128"/>
              </a:rPr>
              <a:t>課題</a:t>
            </a:r>
            <a:r>
              <a:rPr lang="en-US" altLang="ja-JP" sz="1600" dirty="0">
                <a:solidFill>
                  <a:srgbClr val="4D4D4D"/>
                </a:solidFill>
                <a:ea typeface="メイリオ" pitchFamily="50" charset="-128"/>
                <a:cs typeface="メイリオ" pitchFamily="50" charset="-128"/>
              </a:rPr>
              <a:t>4</a:t>
            </a:r>
            <a:endParaRPr kumimoji="1" lang="ja-JP" altLang="en-US" sz="1600" dirty="0">
              <a:solidFill>
                <a:srgbClr val="4D4D4D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17419" name="フローチャート: 結合子 17418">
            <a:extLst>
              <a:ext uri="{FF2B5EF4-FFF2-40B4-BE49-F238E27FC236}">
                <a16:creationId xmlns:a16="http://schemas.microsoft.com/office/drawing/2014/main" id="{941332AC-BB90-B0B5-7E46-5801FE5B6B7D}"/>
              </a:ext>
            </a:extLst>
          </p:cNvPr>
          <p:cNvSpPr/>
          <p:nvPr/>
        </p:nvSpPr>
        <p:spPr bwMode="auto">
          <a:xfrm>
            <a:off x="2461665" y="4534139"/>
            <a:ext cx="1440000" cy="1440000"/>
          </a:xfrm>
          <a:prstGeom prst="flowChartConnector">
            <a:avLst/>
          </a:prstGeom>
          <a:solidFill>
            <a:srgbClr val="DEDEDE"/>
          </a:solidFill>
          <a:ln>
            <a:noFill/>
          </a:ln>
          <a:effectLst/>
        </p:spPr>
        <p:txBody>
          <a:bodyPr lIns="0" tIns="0" rIns="0" bIns="0" rtlCol="0" anchor="ctr">
            <a:noAutofit/>
          </a:bodyPr>
          <a:lstStyle/>
          <a:p>
            <a:pPr algn="just">
              <a:lnSpc>
                <a:spcPct val="140000"/>
              </a:lnSpc>
              <a:spcBef>
                <a:spcPct val="0"/>
              </a:spcBef>
              <a:spcAft>
                <a:spcPts val="600"/>
              </a:spcAft>
            </a:pPr>
            <a:r>
              <a:rPr lang="ja-JP" altLang="en-US" sz="1600" dirty="0">
                <a:solidFill>
                  <a:srgbClr val="4D4D4D"/>
                </a:solidFill>
                <a:ea typeface="メイリオ" pitchFamily="50" charset="-128"/>
                <a:cs typeface="メイリオ" pitchFamily="50" charset="-128"/>
              </a:rPr>
              <a:t>課題</a:t>
            </a:r>
            <a:r>
              <a:rPr lang="en-US" altLang="ja-JP" sz="1600" dirty="0">
                <a:solidFill>
                  <a:srgbClr val="4D4D4D"/>
                </a:solidFill>
                <a:ea typeface="メイリオ" pitchFamily="50" charset="-128"/>
                <a:cs typeface="メイリオ" pitchFamily="50" charset="-128"/>
              </a:rPr>
              <a:t>7</a:t>
            </a:r>
            <a:endParaRPr kumimoji="1" lang="ja-JP" altLang="en-US" sz="1600" dirty="0">
              <a:solidFill>
                <a:srgbClr val="4D4D4D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17420" name="フローチャート: 結合子 17419">
            <a:extLst>
              <a:ext uri="{FF2B5EF4-FFF2-40B4-BE49-F238E27FC236}">
                <a16:creationId xmlns:a16="http://schemas.microsoft.com/office/drawing/2014/main" id="{ADA54BEB-55D5-449D-37E7-D922B155CDF3}"/>
              </a:ext>
            </a:extLst>
          </p:cNvPr>
          <p:cNvSpPr/>
          <p:nvPr/>
        </p:nvSpPr>
        <p:spPr bwMode="auto">
          <a:xfrm>
            <a:off x="8340024" y="2869955"/>
            <a:ext cx="1440000" cy="1440000"/>
          </a:xfrm>
          <a:prstGeom prst="flowChartConnector">
            <a:avLst/>
          </a:prstGeom>
          <a:solidFill>
            <a:srgbClr val="DEDEDE"/>
          </a:solidFill>
          <a:ln>
            <a:noFill/>
          </a:ln>
          <a:effectLst/>
        </p:spPr>
        <p:txBody>
          <a:bodyPr lIns="0" tIns="0" rIns="0" bIns="0" rtlCol="0" anchor="ctr">
            <a:noAutofit/>
          </a:bodyPr>
          <a:lstStyle/>
          <a:p>
            <a:pPr algn="just">
              <a:lnSpc>
                <a:spcPct val="140000"/>
              </a:lnSpc>
              <a:spcBef>
                <a:spcPct val="0"/>
              </a:spcBef>
              <a:spcAft>
                <a:spcPts val="600"/>
              </a:spcAft>
            </a:pPr>
            <a:r>
              <a:rPr lang="ja-JP" altLang="en-US" sz="1600" dirty="0">
                <a:solidFill>
                  <a:srgbClr val="4D4D4D"/>
                </a:solidFill>
                <a:ea typeface="メイリオ" pitchFamily="50" charset="-128"/>
                <a:cs typeface="メイリオ" pitchFamily="50" charset="-128"/>
              </a:rPr>
              <a:t>課題</a:t>
            </a:r>
            <a:r>
              <a:rPr lang="en-US" altLang="ja-JP" sz="1600" dirty="0">
                <a:solidFill>
                  <a:srgbClr val="4D4D4D"/>
                </a:solidFill>
                <a:ea typeface="メイリオ" pitchFamily="50" charset="-128"/>
                <a:cs typeface="メイリオ" pitchFamily="50" charset="-128"/>
              </a:rPr>
              <a:t>6</a:t>
            </a:r>
            <a:endParaRPr kumimoji="1" lang="ja-JP" altLang="en-US" sz="1600" dirty="0">
              <a:solidFill>
                <a:srgbClr val="4D4D4D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17421" name="フローチャート: 結合子 17420">
            <a:extLst>
              <a:ext uri="{FF2B5EF4-FFF2-40B4-BE49-F238E27FC236}">
                <a16:creationId xmlns:a16="http://schemas.microsoft.com/office/drawing/2014/main" id="{4E0F0163-B9A3-2916-40CB-F58155E3C8C4}"/>
              </a:ext>
            </a:extLst>
          </p:cNvPr>
          <p:cNvSpPr/>
          <p:nvPr/>
        </p:nvSpPr>
        <p:spPr bwMode="auto">
          <a:xfrm>
            <a:off x="5031365" y="5017913"/>
            <a:ext cx="1440000" cy="1440000"/>
          </a:xfrm>
          <a:prstGeom prst="flowChartConnector">
            <a:avLst/>
          </a:prstGeom>
          <a:solidFill>
            <a:srgbClr val="DEDEDE"/>
          </a:solidFill>
          <a:ln>
            <a:noFill/>
          </a:ln>
          <a:effectLst/>
        </p:spPr>
        <p:txBody>
          <a:bodyPr lIns="0" tIns="0" rIns="0" bIns="0" rtlCol="0" anchor="ctr">
            <a:noAutofit/>
          </a:bodyPr>
          <a:lstStyle/>
          <a:p>
            <a:pPr algn="just">
              <a:lnSpc>
                <a:spcPct val="140000"/>
              </a:lnSpc>
              <a:spcBef>
                <a:spcPct val="0"/>
              </a:spcBef>
              <a:spcAft>
                <a:spcPts val="600"/>
              </a:spcAft>
            </a:pPr>
            <a:r>
              <a:rPr lang="ja-JP" altLang="en-US" sz="1600" dirty="0">
                <a:solidFill>
                  <a:srgbClr val="4D4D4D"/>
                </a:solidFill>
                <a:ea typeface="メイリオ" pitchFamily="50" charset="-128"/>
                <a:cs typeface="メイリオ" pitchFamily="50" charset="-128"/>
              </a:rPr>
              <a:t>課題</a:t>
            </a:r>
            <a:r>
              <a:rPr lang="en-US" altLang="ja-JP" sz="1600" dirty="0">
                <a:solidFill>
                  <a:srgbClr val="4D4D4D"/>
                </a:solidFill>
                <a:ea typeface="メイリオ" pitchFamily="50" charset="-128"/>
                <a:cs typeface="メイリオ" pitchFamily="50" charset="-128"/>
              </a:rPr>
              <a:t>8</a:t>
            </a:r>
            <a:endParaRPr kumimoji="1" lang="ja-JP" altLang="en-US" sz="1600" dirty="0">
              <a:solidFill>
                <a:srgbClr val="4D4D4D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17422" name="フローチャート: 結合子 17421">
            <a:extLst>
              <a:ext uri="{FF2B5EF4-FFF2-40B4-BE49-F238E27FC236}">
                <a16:creationId xmlns:a16="http://schemas.microsoft.com/office/drawing/2014/main" id="{0EB17E7B-E4CF-9345-8942-E7EB4D166AED}"/>
              </a:ext>
            </a:extLst>
          </p:cNvPr>
          <p:cNvSpPr/>
          <p:nvPr/>
        </p:nvSpPr>
        <p:spPr bwMode="auto">
          <a:xfrm>
            <a:off x="7736584" y="4681715"/>
            <a:ext cx="1440000" cy="1440000"/>
          </a:xfrm>
          <a:prstGeom prst="flowChartConnector">
            <a:avLst/>
          </a:prstGeom>
          <a:solidFill>
            <a:srgbClr val="DEDEDE"/>
          </a:solidFill>
          <a:ln>
            <a:noFill/>
          </a:ln>
          <a:effectLst/>
        </p:spPr>
        <p:txBody>
          <a:bodyPr lIns="0" tIns="0" rIns="0" bIns="0" rtlCol="0" anchor="ctr">
            <a:noAutofit/>
          </a:bodyPr>
          <a:lstStyle/>
          <a:p>
            <a:pPr algn="just">
              <a:lnSpc>
                <a:spcPct val="140000"/>
              </a:lnSpc>
              <a:spcBef>
                <a:spcPct val="0"/>
              </a:spcBef>
              <a:spcAft>
                <a:spcPts val="600"/>
              </a:spcAft>
            </a:pPr>
            <a:r>
              <a:rPr lang="ja-JP" altLang="en-US" sz="1600" dirty="0">
                <a:solidFill>
                  <a:srgbClr val="4D4D4D"/>
                </a:solidFill>
                <a:ea typeface="メイリオ" pitchFamily="50" charset="-128"/>
                <a:cs typeface="メイリオ" pitchFamily="50" charset="-128"/>
              </a:rPr>
              <a:t>課題</a:t>
            </a:r>
            <a:r>
              <a:rPr lang="en-US" altLang="ja-JP" sz="1600" dirty="0">
                <a:solidFill>
                  <a:srgbClr val="4D4D4D"/>
                </a:solidFill>
                <a:ea typeface="メイリオ" pitchFamily="50" charset="-128"/>
                <a:cs typeface="メイリオ" pitchFamily="50" charset="-128"/>
              </a:rPr>
              <a:t>9</a:t>
            </a:r>
            <a:endParaRPr kumimoji="1" lang="ja-JP" altLang="en-US" sz="1600" dirty="0">
              <a:solidFill>
                <a:srgbClr val="4D4D4D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owerPoint Design">
  <a:themeElements>
    <a:clrScheme name="PowerPoint Design">
      <a:dk1>
        <a:srgbClr val="4D4D4D"/>
      </a:dk1>
      <a:lt1>
        <a:srgbClr val="FFFFFF"/>
      </a:lt1>
      <a:dk2>
        <a:srgbClr val="0071BC"/>
      </a:dk2>
      <a:lt2>
        <a:srgbClr val="EAEAEA"/>
      </a:lt2>
      <a:accent1>
        <a:srgbClr val="E2F1FA"/>
      </a:accent1>
      <a:accent2>
        <a:srgbClr val="FF5050"/>
      </a:accent2>
      <a:accent3>
        <a:srgbClr val="FFE5E5"/>
      </a:accent3>
      <a:accent4>
        <a:srgbClr val="FFFFFF"/>
      </a:accent4>
      <a:accent5>
        <a:srgbClr val="FFFFFF"/>
      </a:accent5>
      <a:accent6>
        <a:srgbClr val="000000"/>
      </a:accent6>
      <a:hlink>
        <a:srgbClr val="FFFFFF"/>
      </a:hlink>
      <a:folHlink>
        <a:srgbClr val="FFFFFF"/>
      </a:folHlink>
    </a:clrScheme>
    <a:fontScheme name="メイリオ">
      <a:majorFont>
        <a:latin typeface="メイリオ"/>
        <a:ea typeface="メイリオ"/>
        <a:cs typeface=""/>
      </a:majorFont>
      <a:minorFont>
        <a:latin typeface="メイリオ"/>
        <a:ea typeface="メイリオ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chemeClr val="tx1"/>
              </a:solidFill>
              <a:round/>
              <a:headEnd/>
              <a:tailEnd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lIns="0" tIns="0" rIns="0" bIns="0">
        <a:spAutoFit/>
      </a:bodyPr>
      <a:lstStyle>
        <a:defPPr algn="just">
          <a:lnSpc>
            <a:spcPct val="140000"/>
          </a:lnSpc>
          <a:spcBef>
            <a:spcPct val="0"/>
          </a:spcBef>
          <a:spcAft>
            <a:spcPts val="600"/>
          </a:spcAft>
          <a:defRPr sz="1600" dirty="0">
            <a:solidFill>
              <a:srgbClr val="4D4D4D"/>
            </a:solidFill>
            <a:latin typeface="メイリオ" pitchFamily="50" charset="-128"/>
            <a:ea typeface="メイリオ" pitchFamily="50" charset="-128"/>
            <a:cs typeface="メイリオ" pitchFamily="50" charset="-128"/>
          </a:defRPr>
        </a:defPPr>
      </a:lstStyle>
    </a:spDef>
  </a:objectDefaults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32</Words>
  <Application>Microsoft Office PowerPoint</Application>
  <PresentationFormat>A4 210 x 297 mm</PresentationFormat>
  <Paragraphs>11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Meiryo UI</vt:lpstr>
      <vt:lpstr>メイリオ</vt:lpstr>
      <vt:lpstr>Arial</vt:lpstr>
      <vt:lpstr>Calibri</vt:lpstr>
      <vt:lpstr>Times New Roman</vt:lpstr>
      <vt:lpstr>Wingdings</vt:lpstr>
      <vt:lpstr>PowerPoint Design</vt:lpstr>
      <vt:lpstr>課題(2)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2016-05-25T06:39:55Z</dcterms:created>
  <dcterms:modified xsi:type="dcterms:W3CDTF">2023-05-19T23:41:48Z</dcterms:modified>
</cp:coreProperties>
</file>