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888" y="17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9EEAC7-C223-DB0C-C91C-A3D0B4F254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AECCDF-271C-A1C5-6767-38050DADAB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BA1823-0A80-4AA9-B6DC-3721DE2BD4D7}" type="datetimeFigureOut">
              <a:rPr lang="ja-JP" altLang="en-US"/>
              <a:pPr>
                <a:defRPr/>
              </a:pPr>
              <a:t>2023/5/20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1B6395-9FA9-A7EC-24E1-9E3F349546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57428-7AF6-FC8B-F460-BACC7159DA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CE987AA-003E-4B10-8307-508E04CB0BE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7168C71-439B-B6CD-4DFF-626F8F50B3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344C38-D6E6-E87A-66A0-27AA09C95F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DDEE361-B143-4E8D-99AE-6AFC75E18808}" type="datetimeFigureOut">
              <a:rPr lang="ja-JP" altLang="en-US"/>
              <a:pPr>
                <a:defRPr/>
              </a:pPr>
              <a:t>2023/5/20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9631008-4F75-1F76-A94F-4327E23033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6D743E4-9319-648E-8FCD-94109F2D6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996DF9-DBB7-D56F-B87C-F7037E8A6D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573369-C628-5A78-B4ED-51A679509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88187D1-A0D0-42F9-8404-129D0191499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C1BDA6BF-950B-9D05-18FE-B0B02C0E22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602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22AABB9-8579-7EF4-B0BF-04D1AFC60A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3BC26FB-D9D2-E3AD-D9B9-3F58287FEF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6619B9D-BD61-EB2D-2198-EC9BB67AE9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37936F04-C370-452D-B024-3303304231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7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CC8B46F-FBD4-6821-4465-DF3F78E79D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D6C3A45B-0395-103B-94C2-F5F06B6F1C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0E7F1E4-739D-1863-BAED-D1B120E7C0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BA7B5EA6-A7EC-4F6D-8DBB-B9097670A0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304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4059385-D1C0-A9B2-6709-F077AB9F36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36236DC5-C81B-20FA-5323-947BC1D975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36D2ECF-1492-7FDA-36D2-AE1AB7A44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BDE7D4E5-6288-40E7-97F2-C21D8DBE9D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88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D547B8D-C974-759F-0A74-DE9EC42EF1A0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408150C-A8B7-82FC-E23C-28F58D11FB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21A3EB8-900F-BFDF-93B8-0A4347D3A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CDE623DC-8351-492A-BA8E-ADEBD79170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52FD9523-24B3-E6D0-D329-3ABF76D8A92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77682D7-9B96-9C7E-E194-4CECCE441C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CC1B9AE2-08D8-4A60-B7CC-5277569C3986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3C2ED84A-5E0F-D2A1-6640-08B140A3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60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A370F24-AB05-8198-C789-9D6960135430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9DFF750-59E2-F98D-71EC-5B972D96B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87330F3-DEF0-4E43-DFEB-501C4B74A3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9494BA7A-B5AE-4BE9-A4E3-4175EC8FA9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63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FCD93E8-57C6-80B4-8EEB-CAA00A6755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BDA5481-85C6-8850-1597-374CB3624C2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46127162-9C12-C791-77B8-705D6102F0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397AF7-E142-4B25-34A9-06BCA4B7E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AA40653C-746F-4F26-BC2A-791D9D6CA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182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F3231F86-313F-CB08-F293-3DE1B14159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1E08230C-D277-0044-03DA-923057D4F8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67BC3C6D-C15C-F956-F41D-A11191B7326F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6C0779C-3863-002B-24D8-9592759AB1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2A22399-63A2-8366-49B0-FB421A0558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38A4EB9-3BAD-CF5B-9067-D51F1B75761D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EC9AB7F8-2434-E7A0-F29B-687B7B00B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29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4DF332D7-CE15-B694-8546-639E6C20DF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BECC5E0E-3C83-81CC-E3DB-B282A80AF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CEAD618-9D95-4E05-B1DC-C40A70F1A8E1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154068-609F-E287-15F6-27B0073C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9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1E72F03-3935-6482-9250-398E4628B1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7C277B2C-3A9D-4847-9AE8-C9AA75629EE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6E4DBB9-0A60-748A-F60F-3193DE49C7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CE429542-B7A3-4A07-8ED6-135D439FD417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EEFD5E-E109-D388-E223-495EA7A244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E0690F86-5897-008E-D612-3E0F7BB0B4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53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DDBA4376-D186-04C1-83CA-6658908559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09D7EDD2-92FF-8FC8-2A39-44E237380E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B1A0BAF-BD83-24E5-DC24-7EF66843D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79F3B3-EC3E-2E26-7559-F20296520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fld id="{1F258FDD-09FC-4F8A-89CE-2B1BC6A49B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37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6DD749-C5F6-8AF4-4A93-63AA18367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DC67013-39D2-44D7-5558-7007949711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1C3AAC97-6F80-48FC-A64A-F40F6C7F33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2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93997A8-0078-80D8-E059-26A23D3CC0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A0E5C5CA-8113-520B-05F5-848C6AE7D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D98D7BCE-8642-2653-A3C4-40057529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</a:t>
            </a:r>
            <a:r>
              <a:rPr lang="en-US" altLang="ja-JP" dirty="0"/>
              <a:t>(1)</a:t>
            </a:r>
            <a:endParaRPr lang="ja-JP" altLang="en-US" dirty="0"/>
          </a:p>
        </p:txBody>
      </p:sp>
      <p:pic>
        <p:nvPicPr>
          <p:cNvPr id="2" name="グラフィックス 1" descr="思案中の吹き出し 枠線">
            <a:extLst>
              <a:ext uri="{FF2B5EF4-FFF2-40B4-BE49-F238E27FC236}">
                <a16:creationId xmlns:a16="http://schemas.microsoft.com/office/drawing/2014/main" id="{8DC356AA-D36D-F09E-7105-269B7C61D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9284" y="983517"/>
            <a:ext cx="2258568" cy="2258568"/>
          </a:xfrm>
          <a:prstGeom prst="rect">
            <a:avLst/>
          </a:prstGeom>
        </p:spPr>
      </p:pic>
      <p:pic>
        <p:nvPicPr>
          <p:cNvPr id="4" name="グラフィックス 3" descr="思案中の吹き出し 枠線">
            <a:extLst>
              <a:ext uri="{FF2B5EF4-FFF2-40B4-BE49-F238E27FC236}">
                <a16:creationId xmlns:a16="http://schemas.microsoft.com/office/drawing/2014/main" id="{2E63207D-17A3-ED7A-A26D-BC8FF007E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31784" y="2242752"/>
            <a:ext cx="2258568" cy="2258568"/>
          </a:xfrm>
          <a:prstGeom prst="rect">
            <a:avLst/>
          </a:prstGeom>
        </p:spPr>
      </p:pic>
      <p:pic>
        <p:nvPicPr>
          <p:cNvPr id="6" name="グラフィックス 5" descr="思案中の吹き出し 枠線">
            <a:extLst>
              <a:ext uri="{FF2B5EF4-FFF2-40B4-BE49-F238E27FC236}">
                <a16:creationId xmlns:a16="http://schemas.microsoft.com/office/drawing/2014/main" id="{940E9785-36B4-15C6-43CB-1EE42D4FA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1548941" y="944114"/>
            <a:ext cx="2258568" cy="2258568"/>
          </a:xfrm>
          <a:prstGeom prst="rect">
            <a:avLst/>
          </a:prstGeom>
        </p:spPr>
      </p:pic>
      <p:pic>
        <p:nvPicPr>
          <p:cNvPr id="8" name="グラフィックス 7" descr="思案中の吹き出し 枠線">
            <a:extLst>
              <a:ext uri="{FF2B5EF4-FFF2-40B4-BE49-F238E27FC236}">
                <a16:creationId xmlns:a16="http://schemas.microsoft.com/office/drawing/2014/main" id="{AB68A997-B646-E510-72B8-E53D14D31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02929" y="2188323"/>
            <a:ext cx="2258568" cy="2258568"/>
          </a:xfrm>
          <a:prstGeom prst="rect">
            <a:avLst/>
          </a:prstGeom>
        </p:spPr>
      </p:pic>
      <p:pic>
        <p:nvPicPr>
          <p:cNvPr id="10" name="グラフィックス 9" descr="思案中の吹き出し 枠線">
            <a:extLst>
              <a:ext uri="{FF2B5EF4-FFF2-40B4-BE49-F238E27FC236}">
                <a16:creationId xmlns:a16="http://schemas.microsoft.com/office/drawing/2014/main" id="{E5ED7088-174A-EB76-9BA3-8CAF620EC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 flipV="1">
            <a:off x="1249143" y="4169992"/>
            <a:ext cx="2258568" cy="2258568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60C064BA-DAA6-0BD2-EC7F-608321D9FF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0740" y="2321198"/>
            <a:ext cx="3251111" cy="3251111"/>
          </a:xfrm>
          <a:prstGeom prst="rect">
            <a:avLst/>
          </a:prstGeom>
        </p:spPr>
      </p:pic>
      <p:pic>
        <p:nvPicPr>
          <p:cNvPr id="13" name="グラフィックス 12" descr="思案中の吹き出し 枠線">
            <a:extLst>
              <a:ext uri="{FF2B5EF4-FFF2-40B4-BE49-F238E27FC236}">
                <a16:creationId xmlns:a16="http://schemas.microsoft.com/office/drawing/2014/main" id="{F7BA8A9F-EFE8-204E-6821-E484CAA89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6105096" y="4187089"/>
            <a:ext cx="2258568" cy="2258568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C08AE9C-14E9-287C-967B-7FE99FF22A97}"/>
              </a:ext>
            </a:extLst>
          </p:cNvPr>
          <p:cNvSpPr txBox="1"/>
          <p:nvPr/>
        </p:nvSpPr>
        <p:spPr>
          <a:xfrm>
            <a:off x="4085370" y="3078225"/>
            <a:ext cx="57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sz="3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317ED46-C7A5-CDD8-5722-EEE6A6F78ACA}"/>
              </a:ext>
            </a:extLst>
          </p:cNvPr>
          <p:cNvSpPr txBox="1"/>
          <p:nvPr/>
        </p:nvSpPr>
        <p:spPr>
          <a:xfrm>
            <a:off x="4596127" y="3078225"/>
            <a:ext cx="57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sz="3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4F330ED7-E08F-91F7-276C-C2573943033A}"/>
              </a:ext>
            </a:extLst>
          </p:cNvPr>
          <p:cNvSpPr/>
          <p:nvPr/>
        </p:nvSpPr>
        <p:spPr bwMode="auto">
          <a:xfrm>
            <a:off x="4027403" y="1260380"/>
            <a:ext cx="1085778" cy="901833"/>
          </a:xfrm>
          <a:custGeom>
            <a:avLst/>
            <a:gdLst>
              <a:gd name="connsiteX0" fmla="*/ 580674 w 1085778"/>
              <a:gd name="connsiteY0" fmla="*/ 814747 h 901833"/>
              <a:gd name="connsiteX1" fmla="*/ 377474 w 1085778"/>
              <a:gd name="connsiteY1" fmla="*/ 800233 h 901833"/>
              <a:gd name="connsiteX2" fmla="*/ 304903 w 1085778"/>
              <a:gd name="connsiteY2" fmla="*/ 756690 h 901833"/>
              <a:gd name="connsiteX3" fmla="*/ 203303 w 1085778"/>
              <a:gd name="connsiteY3" fmla="*/ 655090 h 901833"/>
              <a:gd name="connsiteX4" fmla="*/ 261360 w 1085778"/>
              <a:gd name="connsiteY4" fmla="*/ 306747 h 901833"/>
              <a:gd name="connsiteX5" fmla="*/ 304903 w 1085778"/>
              <a:gd name="connsiteY5" fmla="*/ 277719 h 901833"/>
              <a:gd name="connsiteX6" fmla="*/ 435531 w 1085778"/>
              <a:gd name="connsiteY6" fmla="*/ 248690 h 901833"/>
              <a:gd name="connsiteX7" fmla="*/ 696789 w 1085778"/>
              <a:gd name="connsiteY7" fmla="*/ 292233 h 901833"/>
              <a:gd name="connsiteX8" fmla="*/ 740331 w 1085778"/>
              <a:gd name="connsiteY8" fmla="*/ 321261 h 901833"/>
              <a:gd name="connsiteX9" fmla="*/ 754846 w 1085778"/>
              <a:gd name="connsiteY9" fmla="*/ 408347 h 901833"/>
              <a:gd name="connsiteX10" fmla="*/ 725817 w 1085778"/>
              <a:gd name="connsiteY10" fmla="*/ 597033 h 901833"/>
              <a:gd name="connsiteX11" fmla="*/ 653246 w 1085778"/>
              <a:gd name="connsiteY11" fmla="*/ 640576 h 901833"/>
              <a:gd name="connsiteX12" fmla="*/ 595189 w 1085778"/>
              <a:gd name="connsiteY12" fmla="*/ 655090 h 901833"/>
              <a:gd name="connsiteX13" fmla="*/ 551646 w 1085778"/>
              <a:gd name="connsiteY13" fmla="*/ 669604 h 901833"/>
              <a:gd name="connsiteX14" fmla="*/ 174274 w 1085778"/>
              <a:gd name="connsiteY14" fmla="*/ 626061 h 901833"/>
              <a:gd name="connsiteX15" fmla="*/ 217817 w 1085778"/>
              <a:gd name="connsiteY15" fmla="*/ 335776 h 901833"/>
              <a:gd name="connsiteX16" fmla="*/ 290389 w 1085778"/>
              <a:gd name="connsiteY16" fmla="*/ 292233 h 901833"/>
              <a:gd name="connsiteX17" fmla="*/ 493589 w 1085778"/>
              <a:gd name="connsiteY17" fmla="*/ 219661 h 901833"/>
              <a:gd name="connsiteX18" fmla="*/ 566160 w 1085778"/>
              <a:gd name="connsiteY18" fmla="*/ 205147 h 901833"/>
              <a:gd name="connsiteX19" fmla="*/ 812903 w 1085778"/>
              <a:gd name="connsiteY19" fmla="*/ 234176 h 901833"/>
              <a:gd name="connsiteX20" fmla="*/ 856446 w 1085778"/>
              <a:gd name="connsiteY20" fmla="*/ 335776 h 901833"/>
              <a:gd name="connsiteX21" fmla="*/ 929017 w 1085778"/>
              <a:gd name="connsiteY21" fmla="*/ 451890 h 901833"/>
              <a:gd name="connsiteX22" fmla="*/ 914503 w 1085778"/>
              <a:gd name="connsiteY22" fmla="*/ 655090 h 901833"/>
              <a:gd name="connsiteX23" fmla="*/ 624217 w 1085778"/>
              <a:gd name="connsiteY23" fmla="*/ 640576 h 901833"/>
              <a:gd name="connsiteX24" fmla="*/ 595189 w 1085778"/>
              <a:gd name="connsiteY24" fmla="*/ 568004 h 901833"/>
              <a:gd name="connsiteX25" fmla="*/ 653246 w 1085778"/>
              <a:gd name="connsiteY25" fmla="*/ 408347 h 901833"/>
              <a:gd name="connsiteX26" fmla="*/ 812903 w 1085778"/>
              <a:gd name="connsiteY26" fmla="*/ 263204 h 901833"/>
              <a:gd name="connsiteX27" fmla="*/ 856446 w 1085778"/>
              <a:gd name="connsiteY27" fmla="*/ 248690 h 901833"/>
              <a:gd name="connsiteX28" fmla="*/ 929017 w 1085778"/>
              <a:gd name="connsiteY28" fmla="*/ 219661 h 901833"/>
              <a:gd name="connsiteX29" fmla="*/ 943531 w 1085778"/>
              <a:gd name="connsiteY29" fmla="*/ 466404 h 901833"/>
              <a:gd name="connsiteX30" fmla="*/ 783874 w 1085778"/>
              <a:gd name="connsiteY30" fmla="*/ 495433 h 901833"/>
              <a:gd name="connsiteX31" fmla="*/ 682274 w 1085778"/>
              <a:gd name="connsiteY31" fmla="*/ 509947 h 901833"/>
              <a:gd name="connsiteX32" fmla="*/ 479074 w 1085778"/>
              <a:gd name="connsiteY32" fmla="*/ 553490 h 901833"/>
              <a:gd name="connsiteX33" fmla="*/ 304903 w 1085778"/>
              <a:gd name="connsiteY33" fmla="*/ 524461 h 901833"/>
              <a:gd name="connsiteX34" fmla="*/ 261360 w 1085778"/>
              <a:gd name="connsiteY34" fmla="*/ 408347 h 901833"/>
              <a:gd name="connsiteX35" fmla="*/ 435531 w 1085778"/>
              <a:gd name="connsiteY35" fmla="*/ 60004 h 901833"/>
              <a:gd name="connsiteX36" fmla="*/ 595189 w 1085778"/>
              <a:gd name="connsiteY36" fmla="*/ 30976 h 901833"/>
              <a:gd name="connsiteX37" fmla="*/ 638731 w 1085778"/>
              <a:gd name="connsiteY37" fmla="*/ 1947 h 901833"/>
              <a:gd name="connsiteX38" fmla="*/ 667760 w 1085778"/>
              <a:gd name="connsiteY38" fmla="*/ 306747 h 901833"/>
              <a:gd name="connsiteX39" fmla="*/ 566160 w 1085778"/>
              <a:gd name="connsiteY39" fmla="*/ 422861 h 901833"/>
              <a:gd name="connsiteX40" fmla="*/ 522617 w 1085778"/>
              <a:gd name="connsiteY40" fmla="*/ 451890 h 901833"/>
              <a:gd name="connsiteX41" fmla="*/ 450046 w 1085778"/>
              <a:gd name="connsiteY41" fmla="*/ 509947 h 901833"/>
              <a:gd name="connsiteX42" fmla="*/ 348446 w 1085778"/>
              <a:gd name="connsiteY42" fmla="*/ 553490 h 901833"/>
              <a:gd name="connsiteX43" fmla="*/ 188789 w 1085778"/>
              <a:gd name="connsiteY43" fmla="*/ 451890 h 901833"/>
              <a:gd name="connsiteX44" fmla="*/ 174274 w 1085778"/>
              <a:gd name="connsiteY44" fmla="*/ 176119 h 901833"/>
              <a:gd name="connsiteX45" fmla="*/ 275874 w 1085778"/>
              <a:gd name="connsiteY45" fmla="*/ 132576 h 901833"/>
              <a:gd name="connsiteX46" fmla="*/ 391989 w 1085778"/>
              <a:gd name="connsiteY46" fmla="*/ 234176 h 901833"/>
              <a:gd name="connsiteX47" fmla="*/ 304903 w 1085778"/>
              <a:gd name="connsiteY47" fmla="*/ 640576 h 901833"/>
              <a:gd name="connsiteX48" fmla="*/ 261360 w 1085778"/>
              <a:gd name="connsiteY48" fmla="*/ 756690 h 901833"/>
              <a:gd name="connsiteX49" fmla="*/ 217817 w 1085778"/>
              <a:gd name="connsiteY49" fmla="*/ 800233 h 901833"/>
              <a:gd name="connsiteX50" fmla="*/ 188789 w 1085778"/>
              <a:gd name="connsiteY50" fmla="*/ 843776 h 901833"/>
              <a:gd name="connsiteX51" fmla="*/ 116217 w 1085778"/>
              <a:gd name="connsiteY51" fmla="*/ 858290 h 901833"/>
              <a:gd name="connsiteX52" fmla="*/ 72674 w 1085778"/>
              <a:gd name="connsiteY52" fmla="*/ 843776 h 901833"/>
              <a:gd name="connsiteX53" fmla="*/ 43646 w 1085778"/>
              <a:gd name="connsiteY53" fmla="*/ 495433 h 901833"/>
              <a:gd name="connsiteX54" fmla="*/ 130731 w 1085778"/>
              <a:gd name="connsiteY54" fmla="*/ 480919 h 901833"/>
              <a:gd name="connsiteX55" fmla="*/ 333931 w 1085778"/>
              <a:gd name="connsiteY55" fmla="*/ 509947 h 901833"/>
              <a:gd name="connsiteX56" fmla="*/ 391989 w 1085778"/>
              <a:gd name="connsiteY56" fmla="*/ 597033 h 901833"/>
              <a:gd name="connsiteX57" fmla="*/ 406503 w 1085778"/>
              <a:gd name="connsiteY57" fmla="*/ 640576 h 901833"/>
              <a:gd name="connsiteX58" fmla="*/ 435531 w 1085778"/>
              <a:gd name="connsiteY58" fmla="*/ 756690 h 901833"/>
              <a:gd name="connsiteX59" fmla="*/ 377474 w 1085778"/>
              <a:gd name="connsiteY59" fmla="*/ 887319 h 901833"/>
              <a:gd name="connsiteX60" fmla="*/ 362960 w 1085778"/>
              <a:gd name="connsiteY60" fmla="*/ 800233 h 901833"/>
              <a:gd name="connsiteX61" fmla="*/ 391989 w 1085778"/>
              <a:gd name="connsiteY61" fmla="*/ 669604 h 901833"/>
              <a:gd name="connsiteX62" fmla="*/ 464560 w 1085778"/>
              <a:gd name="connsiteY62" fmla="*/ 611547 h 901833"/>
              <a:gd name="connsiteX63" fmla="*/ 609703 w 1085778"/>
              <a:gd name="connsiteY63" fmla="*/ 553490 h 901833"/>
              <a:gd name="connsiteX64" fmla="*/ 856446 w 1085778"/>
              <a:gd name="connsiteY64" fmla="*/ 611547 h 901833"/>
              <a:gd name="connsiteX65" fmla="*/ 885474 w 1085778"/>
              <a:gd name="connsiteY65" fmla="*/ 669604 h 901833"/>
              <a:gd name="connsiteX66" fmla="*/ 812903 w 1085778"/>
              <a:gd name="connsiteY66" fmla="*/ 872804 h 901833"/>
              <a:gd name="connsiteX67" fmla="*/ 711303 w 1085778"/>
              <a:gd name="connsiteY67" fmla="*/ 901833 h 901833"/>
              <a:gd name="connsiteX68" fmla="*/ 653246 w 1085778"/>
              <a:gd name="connsiteY68" fmla="*/ 872804 h 901833"/>
              <a:gd name="connsiteX69" fmla="*/ 609703 w 1085778"/>
              <a:gd name="connsiteY69" fmla="*/ 742176 h 901833"/>
              <a:gd name="connsiteX70" fmla="*/ 667760 w 1085778"/>
              <a:gd name="connsiteY70" fmla="*/ 640576 h 901833"/>
              <a:gd name="connsiteX71" fmla="*/ 958046 w 1085778"/>
              <a:gd name="connsiteY71" fmla="*/ 626061 h 901833"/>
              <a:gd name="connsiteX72" fmla="*/ 1001589 w 1085778"/>
              <a:gd name="connsiteY72" fmla="*/ 640576 h 90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085778" h="901833">
                <a:moveTo>
                  <a:pt x="580674" y="814747"/>
                </a:moveTo>
                <a:cubicBezTo>
                  <a:pt x="512941" y="809909"/>
                  <a:pt x="443923" y="814222"/>
                  <a:pt x="377474" y="800233"/>
                </a:cubicBezTo>
                <a:cubicBezTo>
                  <a:pt x="349869" y="794421"/>
                  <a:pt x="328014" y="772868"/>
                  <a:pt x="304903" y="756690"/>
                </a:cubicBezTo>
                <a:cubicBezTo>
                  <a:pt x="229482" y="703896"/>
                  <a:pt x="243449" y="715310"/>
                  <a:pt x="203303" y="655090"/>
                </a:cubicBezTo>
                <a:cubicBezTo>
                  <a:pt x="214064" y="429094"/>
                  <a:pt x="146848" y="402173"/>
                  <a:pt x="261360" y="306747"/>
                </a:cubicBezTo>
                <a:cubicBezTo>
                  <a:pt x="274761" y="295580"/>
                  <a:pt x="288354" y="283235"/>
                  <a:pt x="304903" y="277719"/>
                </a:cubicBezTo>
                <a:cubicBezTo>
                  <a:pt x="347219" y="263614"/>
                  <a:pt x="391988" y="258366"/>
                  <a:pt x="435531" y="248690"/>
                </a:cubicBezTo>
                <a:cubicBezTo>
                  <a:pt x="522617" y="263204"/>
                  <a:pt x="610903" y="271784"/>
                  <a:pt x="696789" y="292233"/>
                </a:cubicBezTo>
                <a:cubicBezTo>
                  <a:pt x="713758" y="296273"/>
                  <a:pt x="732530" y="305659"/>
                  <a:pt x="740331" y="321261"/>
                </a:cubicBezTo>
                <a:cubicBezTo>
                  <a:pt x="753492" y="347583"/>
                  <a:pt x="750008" y="379318"/>
                  <a:pt x="754846" y="408347"/>
                </a:cubicBezTo>
                <a:cubicBezTo>
                  <a:pt x="745170" y="471242"/>
                  <a:pt x="751323" y="538733"/>
                  <a:pt x="725817" y="597033"/>
                </a:cubicBezTo>
                <a:cubicBezTo>
                  <a:pt x="714510" y="622878"/>
                  <a:pt x="679025" y="629119"/>
                  <a:pt x="653246" y="640576"/>
                </a:cubicBezTo>
                <a:cubicBezTo>
                  <a:pt x="635017" y="648678"/>
                  <a:pt x="614369" y="649610"/>
                  <a:pt x="595189" y="655090"/>
                </a:cubicBezTo>
                <a:cubicBezTo>
                  <a:pt x="580478" y="659293"/>
                  <a:pt x="566160" y="664766"/>
                  <a:pt x="551646" y="669604"/>
                </a:cubicBezTo>
                <a:cubicBezTo>
                  <a:pt x="425855" y="655090"/>
                  <a:pt x="263812" y="715598"/>
                  <a:pt x="174274" y="626061"/>
                </a:cubicBezTo>
                <a:cubicBezTo>
                  <a:pt x="105088" y="556875"/>
                  <a:pt x="185673" y="428189"/>
                  <a:pt x="217817" y="335776"/>
                </a:cubicBezTo>
                <a:cubicBezTo>
                  <a:pt x="227085" y="309131"/>
                  <a:pt x="265156" y="304849"/>
                  <a:pt x="290389" y="292233"/>
                </a:cubicBezTo>
                <a:cubicBezTo>
                  <a:pt x="365606" y="254625"/>
                  <a:pt x="412729" y="239876"/>
                  <a:pt x="493589" y="219661"/>
                </a:cubicBezTo>
                <a:cubicBezTo>
                  <a:pt x="517522" y="213678"/>
                  <a:pt x="541970" y="209985"/>
                  <a:pt x="566160" y="205147"/>
                </a:cubicBezTo>
                <a:cubicBezTo>
                  <a:pt x="648408" y="214823"/>
                  <a:pt x="737382" y="200192"/>
                  <a:pt x="812903" y="234176"/>
                </a:cubicBezTo>
                <a:cubicBezTo>
                  <a:pt x="846504" y="249296"/>
                  <a:pt x="839107" y="303265"/>
                  <a:pt x="856446" y="335776"/>
                </a:cubicBezTo>
                <a:cubicBezTo>
                  <a:pt x="877925" y="376049"/>
                  <a:pt x="904827" y="413185"/>
                  <a:pt x="929017" y="451890"/>
                </a:cubicBezTo>
                <a:cubicBezTo>
                  <a:pt x="924179" y="519623"/>
                  <a:pt x="962520" y="607073"/>
                  <a:pt x="914503" y="655090"/>
                </a:cubicBezTo>
                <a:cubicBezTo>
                  <a:pt x="843553" y="726040"/>
                  <a:pt x="702379" y="666629"/>
                  <a:pt x="624217" y="640576"/>
                </a:cubicBezTo>
                <a:cubicBezTo>
                  <a:pt x="614541" y="616385"/>
                  <a:pt x="597548" y="593951"/>
                  <a:pt x="595189" y="568004"/>
                </a:cubicBezTo>
                <a:cubicBezTo>
                  <a:pt x="590051" y="511480"/>
                  <a:pt x="617847" y="450182"/>
                  <a:pt x="653246" y="408347"/>
                </a:cubicBezTo>
                <a:cubicBezTo>
                  <a:pt x="679107" y="377784"/>
                  <a:pt x="756510" y="291400"/>
                  <a:pt x="812903" y="263204"/>
                </a:cubicBezTo>
                <a:cubicBezTo>
                  <a:pt x="826587" y="256362"/>
                  <a:pt x="842121" y="254062"/>
                  <a:pt x="856446" y="248690"/>
                </a:cubicBezTo>
                <a:cubicBezTo>
                  <a:pt x="880841" y="239542"/>
                  <a:pt x="904827" y="229337"/>
                  <a:pt x="929017" y="219661"/>
                </a:cubicBezTo>
                <a:cubicBezTo>
                  <a:pt x="1070540" y="266835"/>
                  <a:pt x="1189692" y="259111"/>
                  <a:pt x="943531" y="466404"/>
                </a:cubicBezTo>
                <a:cubicBezTo>
                  <a:pt x="902156" y="501246"/>
                  <a:pt x="837230" y="486540"/>
                  <a:pt x="783874" y="495433"/>
                </a:cubicBezTo>
                <a:cubicBezTo>
                  <a:pt x="750129" y="501057"/>
                  <a:pt x="715964" y="504002"/>
                  <a:pt x="682274" y="509947"/>
                </a:cubicBezTo>
                <a:cubicBezTo>
                  <a:pt x="570284" y="529710"/>
                  <a:pt x="563685" y="532338"/>
                  <a:pt x="479074" y="553490"/>
                </a:cubicBezTo>
                <a:cubicBezTo>
                  <a:pt x="421017" y="543814"/>
                  <a:pt x="353876" y="557110"/>
                  <a:pt x="304903" y="524461"/>
                </a:cubicBezTo>
                <a:cubicBezTo>
                  <a:pt x="270509" y="501532"/>
                  <a:pt x="255074" y="449203"/>
                  <a:pt x="261360" y="408347"/>
                </a:cubicBezTo>
                <a:cubicBezTo>
                  <a:pt x="262970" y="397880"/>
                  <a:pt x="349116" y="103211"/>
                  <a:pt x="435531" y="60004"/>
                </a:cubicBezTo>
                <a:cubicBezTo>
                  <a:pt x="483912" y="35813"/>
                  <a:pt x="541970" y="40652"/>
                  <a:pt x="595189" y="30976"/>
                </a:cubicBezTo>
                <a:cubicBezTo>
                  <a:pt x="609703" y="21300"/>
                  <a:pt x="624217" y="-7729"/>
                  <a:pt x="638731" y="1947"/>
                </a:cubicBezTo>
                <a:cubicBezTo>
                  <a:pt x="719570" y="55840"/>
                  <a:pt x="673745" y="276823"/>
                  <a:pt x="667760" y="306747"/>
                </a:cubicBezTo>
                <a:cubicBezTo>
                  <a:pt x="656101" y="365041"/>
                  <a:pt x="608774" y="392423"/>
                  <a:pt x="566160" y="422861"/>
                </a:cubicBezTo>
                <a:cubicBezTo>
                  <a:pt x="551965" y="433000"/>
                  <a:pt x="536572" y="441423"/>
                  <a:pt x="522617" y="451890"/>
                </a:cubicBezTo>
                <a:cubicBezTo>
                  <a:pt x="497834" y="470477"/>
                  <a:pt x="475822" y="492763"/>
                  <a:pt x="450046" y="509947"/>
                </a:cubicBezTo>
                <a:cubicBezTo>
                  <a:pt x="414173" y="533862"/>
                  <a:pt x="387153" y="540588"/>
                  <a:pt x="348446" y="553490"/>
                </a:cubicBezTo>
                <a:cubicBezTo>
                  <a:pt x="295227" y="519623"/>
                  <a:pt x="236944" y="492637"/>
                  <a:pt x="188789" y="451890"/>
                </a:cubicBezTo>
                <a:cubicBezTo>
                  <a:pt x="123837" y="396931"/>
                  <a:pt x="169736" y="186329"/>
                  <a:pt x="174274" y="176119"/>
                </a:cubicBezTo>
                <a:cubicBezTo>
                  <a:pt x="189238" y="142449"/>
                  <a:pt x="242007" y="147090"/>
                  <a:pt x="275874" y="132576"/>
                </a:cubicBezTo>
                <a:cubicBezTo>
                  <a:pt x="314579" y="166443"/>
                  <a:pt x="382948" y="183547"/>
                  <a:pt x="391989" y="234176"/>
                </a:cubicBezTo>
                <a:cubicBezTo>
                  <a:pt x="423887" y="412804"/>
                  <a:pt x="359920" y="503035"/>
                  <a:pt x="304903" y="640576"/>
                </a:cubicBezTo>
                <a:cubicBezTo>
                  <a:pt x="289551" y="678956"/>
                  <a:pt x="281154" y="720401"/>
                  <a:pt x="261360" y="756690"/>
                </a:cubicBezTo>
                <a:cubicBezTo>
                  <a:pt x="251531" y="774710"/>
                  <a:pt x="230958" y="784464"/>
                  <a:pt x="217817" y="800233"/>
                </a:cubicBezTo>
                <a:cubicBezTo>
                  <a:pt x="206650" y="813634"/>
                  <a:pt x="203935" y="835121"/>
                  <a:pt x="188789" y="843776"/>
                </a:cubicBezTo>
                <a:cubicBezTo>
                  <a:pt x="167370" y="856016"/>
                  <a:pt x="140408" y="853452"/>
                  <a:pt x="116217" y="858290"/>
                </a:cubicBezTo>
                <a:cubicBezTo>
                  <a:pt x="101703" y="853452"/>
                  <a:pt x="83492" y="854594"/>
                  <a:pt x="72674" y="843776"/>
                </a:cubicBezTo>
                <a:cubicBezTo>
                  <a:pt x="-24089" y="747013"/>
                  <a:pt x="-14094" y="632565"/>
                  <a:pt x="43646" y="495433"/>
                </a:cubicBezTo>
                <a:cubicBezTo>
                  <a:pt x="55066" y="468310"/>
                  <a:pt x="101703" y="485757"/>
                  <a:pt x="130731" y="480919"/>
                </a:cubicBezTo>
                <a:cubicBezTo>
                  <a:pt x="198464" y="490595"/>
                  <a:pt x="271407" y="482159"/>
                  <a:pt x="333931" y="509947"/>
                </a:cubicBezTo>
                <a:cubicBezTo>
                  <a:pt x="365812" y="524116"/>
                  <a:pt x="391989" y="597033"/>
                  <a:pt x="391989" y="597033"/>
                </a:cubicBezTo>
                <a:cubicBezTo>
                  <a:pt x="396827" y="611547"/>
                  <a:pt x="402478" y="625816"/>
                  <a:pt x="406503" y="640576"/>
                </a:cubicBezTo>
                <a:cubicBezTo>
                  <a:pt x="417000" y="679066"/>
                  <a:pt x="435531" y="756690"/>
                  <a:pt x="435531" y="756690"/>
                </a:cubicBezTo>
                <a:cubicBezTo>
                  <a:pt x="416179" y="800233"/>
                  <a:pt x="418333" y="862803"/>
                  <a:pt x="377474" y="887319"/>
                </a:cubicBezTo>
                <a:cubicBezTo>
                  <a:pt x="352239" y="902460"/>
                  <a:pt x="361002" y="829597"/>
                  <a:pt x="362960" y="800233"/>
                </a:cubicBezTo>
                <a:cubicBezTo>
                  <a:pt x="365927" y="755727"/>
                  <a:pt x="370842" y="708878"/>
                  <a:pt x="391989" y="669604"/>
                </a:cubicBezTo>
                <a:cubicBezTo>
                  <a:pt x="406676" y="642328"/>
                  <a:pt x="441246" y="631947"/>
                  <a:pt x="464560" y="611547"/>
                </a:cubicBezTo>
                <a:cubicBezTo>
                  <a:pt x="543857" y="542162"/>
                  <a:pt x="468510" y="573660"/>
                  <a:pt x="609703" y="553490"/>
                </a:cubicBezTo>
                <a:cubicBezTo>
                  <a:pt x="686940" y="563145"/>
                  <a:pt x="788151" y="568086"/>
                  <a:pt x="856446" y="611547"/>
                </a:cubicBezTo>
                <a:cubicBezTo>
                  <a:pt x="874700" y="623163"/>
                  <a:pt x="875798" y="650252"/>
                  <a:pt x="885474" y="669604"/>
                </a:cubicBezTo>
                <a:cubicBezTo>
                  <a:pt x="872997" y="769423"/>
                  <a:pt x="886905" y="798802"/>
                  <a:pt x="812903" y="872804"/>
                </a:cubicBezTo>
                <a:cubicBezTo>
                  <a:pt x="805961" y="879746"/>
                  <a:pt x="711808" y="901707"/>
                  <a:pt x="711303" y="901833"/>
                </a:cubicBezTo>
                <a:cubicBezTo>
                  <a:pt x="691951" y="892157"/>
                  <a:pt x="667327" y="889232"/>
                  <a:pt x="653246" y="872804"/>
                </a:cubicBezTo>
                <a:cubicBezTo>
                  <a:pt x="633954" y="850297"/>
                  <a:pt x="617408" y="772997"/>
                  <a:pt x="609703" y="742176"/>
                </a:cubicBezTo>
                <a:cubicBezTo>
                  <a:pt x="629055" y="708309"/>
                  <a:pt x="643393" y="671035"/>
                  <a:pt x="667760" y="640576"/>
                </a:cubicBezTo>
                <a:cubicBezTo>
                  <a:pt x="744421" y="544750"/>
                  <a:pt x="843084" y="611691"/>
                  <a:pt x="958046" y="626061"/>
                </a:cubicBezTo>
                <a:lnTo>
                  <a:pt x="1001589" y="640576"/>
                </a:lnTo>
              </a:path>
            </a:pathLst>
          </a:cu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3852837-EAC4-DBDD-E220-A2189145AF65}"/>
              </a:ext>
            </a:extLst>
          </p:cNvPr>
          <p:cNvSpPr>
            <a:spLocks noChangeAspect="1"/>
          </p:cNvSpPr>
          <p:nvPr/>
        </p:nvSpPr>
        <p:spPr>
          <a:xfrm>
            <a:off x="5333075" y="1909325"/>
            <a:ext cx="465707" cy="445668"/>
          </a:xfrm>
          <a:custGeom>
            <a:avLst/>
            <a:gdLst>
              <a:gd name="connsiteX0" fmla="*/ 2447354 w 2739454"/>
              <a:gd name="connsiteY0" fmla="*/ 188225 h 2621576"/>
              <a:gd name="connsiteX1" fmla="*/ 2447354 w 2739454"/>
              <a:gd name="connsiteY1" fmla="*/ 188225 h 2621576"/>
              <a:gd name="connsiteX2" fmla="*/ 0 w 2739454"/>
              <a:gd name="connsiteY2" fmla="*/ 2621577 h 2621576"/>
              <a:gd name="connsiteX3" fmla="*/ 2197418 w 2739454"/>
              <a:gd name="connsiteY3" fmla="*/ 1485530 h 2621576"/>
              <a:gd name="connsiteX4" fmla="*/ 2447449 w 2739454"/>
              <a:gd name="connsiteY4" fmla="*/ 188225 h 262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454" h="2621576">
                <a:moveTo>
                  <a:pt x="2447354" y="188225"/>
                </a:moveTo>
                <a:lnTo>
                  <a:pt x="2447354" y="188225"/>
                </a:lnTo>
                <a:cubicBezTo>
                  <a:pt x="1743647" y="-375655"/>
                  <a:pt x="387477" y="296715"/>
                  <a:pt x="0" y="2621577"/>
                </a:cubicBezTo>
                <a:cubicBezTo>
                  <a:pt x="818388" y="1988546"/>
                  <a:pt x="1604772" y="1705843"/>
                  <a:pt x="2197418" y="1485530"/>
                </a:cubicBezTo>
                <a:cubicBezTo>
                  <a:pt x="2790063" y="1265217"/>
                  <a:pt x="2931605" y="616565"/>
                  <a:pt x="2447449" y="188225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 dirty="0">
              <a:solidFill>
                <a:schemeClr val="accent6"/>
              </a:solidFill>
              <a:highlight>
                <a:srgbClr val="000000"/>
              </a:highlight>
            </a:endParaRPr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9334F27B-F733-7F52-A830-253DDDAE8F70}"/>
              </a:ext>
            </a:extLst>
          </p:cNvPr>
          <p:cNvSpPr>
            <a:spLocks noChangeAspect="1"/>
          </p:cNvSpPr>
          <p:nvPr/>
        </p:nvSpPr>
        <p:spPr>
          <a:xfrm rot="20890201">
            <a:off x="5429439" y="2437086"/>
            <a:ext cx="647677" cy="317393"/>
          </a:xfrm>
          <a:custGeom>
            <a:avLst/>
            <a:gdLst>
              <a:gd name="connsiteX0" fmla="*/ 1981295 w 2902686"/>
              <a:gd name="connsiteY0" fmla="*/ 1349272 h 1422458"/>
              <a:gd name="connsiteX1" fmla="*/ 2901029 w 2902686"/>
              <a:gd name="connsiteY1" fmla="*/ 726813 h 1422458"/>
              <a:gd name="connsiteX2" fmla="*/ 2901029 w 2902686"/>
              <a:gd name="connsiteY2" fmla="*/ 726813 h 1422458"/>
              <a:gd name="connsiteX3" fmla="*/ 0 w 2902686"/>
              <a:gd name="connsiteY3" fmla="*/ 718431 h 1422458"/>
              <a:gd name="connsiteX4" fmla="*/ 1981295 w 2902686"/>
              <a:gd name="connsiteY4" fmla="*/ 1349272 h 142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686" h="1422458">
                <a:moveTo>
                  <a:pt x="1981295" y="1349272"/>
                </a:moveTo>
                <a:cubicBezTo>
                  <a:pt x="2464499" y="1570537"/>
                  <a:pt x="2934176" y="1269166"/>
                  <a:pt x="2901029" y="726813"/>
                </a:cubicBezTo>
                <a:lnTo>
                  <a:pt x="2901029" y="726813"/>
                </a:lnTo>
                <a:cubicBezTo>
                  <a:pt x="2817876" y="-26615"/>
                  <a:pt x="1612106" y="-433046"/>
                  <a:pt x="0" y="718431"/>
                </a:cubicBezTo>
                <a:cubicBezTo>
                  <a:pt x="862679" y="828635"/>
                  <a:pt x="1498092" y="1128006"/>
                  <a:pt x="1981295" y="1349272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AF544AB-329B-212F-459A-CB34CBD5A168}"/>
              </a:ext>
            </a:extLst>
          </p:cNvPr>
          <p:cNvSpPr>
            <a:spLocks noChangeAspect="1"/>
          </p:cNvSpPr>
          <p:nvPr/>
        </p:nvSpPr>
        <p:spPr>
          <a:xfrm rot="659356">
            <a:off x="5523332" y="2838854"/>
            <a:ext cx="381791" cy="187096"/>
          </a:xfrm>
          <a:custGeom>
            <a:avLst/>
            <a:gdLst>
              <a:gd name="connsiteX0" fmla="*/ 1981295 w 2902686"/>
              <a:gd name="connsiteY0" fmla="*/ 1349272 h 1422458"/>
              <a:gd name="connsiteX1" fmla="*/ 2901029 w 2902686"/>
              <a:gd name="connsiteY1" fmla="*/ 726813 h 1422458"/>
              <a:gd name="connsiteX2" fmla="*/ 2901029 w 2902686"/>
              <a:gd name="connsiteY2" fmla="*/ 726813 h 1422458"/>
              <a:gd name="connsiteX3" fmla="*/ 0 w 2902686"/>
              <a:gd name="connsiteY3" fmla="*/ 718431 h 1422458"/>
              <a:gd name="connsiteX4" fmla="*/ 1981295 w 2902686"/>
              <a:gd name="connsiteY4" fmla="*/ 1349272 h 142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686" h="1422458">
                <a:moveTo>
                  <a:pt x="1981295" y="1349272"/>
                </a:moveTo>
                <a:cubicBezTo>
                  <a:pt x="2464499" y="1570537"/>
                  <a:pt x="2934176" y="1269166"/>
                  <a:pt x="2901029" y="726813"/>
                </a:cubicBezTo>
                <a:lnTo>
                  <a:pt x="2901029" y="726813"/>
                </a:lnTo>
                <a:cubicBezTo>
                  <a:pt x="2817876" y="-26615"/>
                  <a:pt x="1612106" y="-433046"/>
                  <a:pt x="0" y="718431"/>
                </a:cubicBezTo>
                <a:cubicBezTo>
                  <a:pt x="862679" y="828635"/>
                  <a:pt x="1498092" y="1128006"/>
                  <a:pt x="1981295" y="1349272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>
              <a:solidFill>
                <a:schemeClr val="accent6"/>
              </a:solidFill>
            </a:endParaRPr>
          </a:p>
        </p:txBody>
      </p:sp>
      <p:sp>
        <p:nvSpPr>
          <p:cNvPr id="17414" name="テキスト ボックス 17413">
            <a:extLst>
              <a:ext uri="{FF2B5EF4-FFF2-40B4-BE49-F238E27FC236}">
                <a16:creationId xmlns:a16="http://schemas.microsoft.com/office/drawing/2014/main" id="{F0953078-9967-C65A-8F8B-5C495809DF43}"/>
              </a:ext>
            </a:extLst>
          </p:cNvPr>
          <p:cNvSpPr txBox="1"/>
          <p:nvPr/>
        </p:nvSpPr>
        <p:spPr>
          <a:xfrm>
            <a:off x="-9139" y="620688"/>
            <a:ext cx="991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現状の課題は、次のとおりです。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課題(1)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2023-05-19T23:34:28Z</dcterms:modified>
</cp:coreProperties>
</file>