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-1740" y="-300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5B6587E-F918-4940-B43F-B3706792D356}" type="datetimeFigureOut">
              <a:rPr lang="ja-JP" altLang="en-US"/>
              <a:pPr>
                <a:defRPr/>
              </a:pPr>
              <a:t>2021/7/3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044340-CA11-47F4-81EE-1C08AEF46D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219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24D9EC-2B87-4459-8EFC-A6DA6F2F34A0}" type="datetimeFigureOut">
              <a:rPr lang="ja-JP" altLang="en-US"/>
              <a:pPr>
                <a:defRPr/>
              </a:pPr>
              <a:t>2021/7/3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718685E-640F-4F39-8DFB-B77B76F755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6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23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112473A5-D858-471D-ACB6-A519C597BC7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613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778A2EE3-5C6D-4389-984C-B21FE375AE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72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D69A535-B8A5-4395-82A1-CD35198996D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730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88AE56B-AD38-4DC7-955F-DD43A96C269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8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3050FE19-9B08-4385-B4D9-1590086233B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205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BA3B1D53-3EA8-4108-B4DF-D76C389615D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61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9179881A-42ED-4547-AEFA-950D54C340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6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 smtClean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 smtClean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 smtClean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9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EDBB29BC-165B-43A2-93FB-35A2DE88FA1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10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215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57F1CB0-A433-457D-9E07-385DAA70F0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051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B11492D-BAF0-408F-865F-D6331CE0AB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73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背景型</a:t>
            </a:r>
            <a:r>
              <a:rPr lang="en-US" altLang="ja-JP" dirty="0" smtClean="0"/>
              <a:t>(2)</a:t>
            </a:r>
            <a:endParaRPr lang="ja-JP" altLang="en-US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4290717" y="1628826"/>
            <a:ext cx="5126333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450850" lvl="1" indent="-200025">
              <a:buFont typeface="Meiryo UI" panose="020B0604030504040204" pitchFamily="50" charset="-128"/>
              <a:buChar char="–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720725" lvl="2" indent="-193675">
              <a:buFont typeface="Meiryo UI" panose="020B0604030504040204" pitchFamily="50" charset="-128"/>
              <a:buChar char="￮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290717" y="3389722"/>
            <a:ext cx="5126333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450850" lvl="1" indent="-200025">
              <a:buFont typeface="Meiryo UI" panose="020B0604030504040204" pitchFamily="50" charset="-128"/>
              <a:buChar char="–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720725" lvl="2" indent="-193675">
              <a:buFont typeface="Meiryo UI" panose="020B0604030504040204" pitchFamily="50" charset="-128"/>
              <a:buChar char="￮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290717" y="5150619"/>
            <a:ext cx="5126333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450850" lvl="1" indent="-200025">
              <a:buFont typeface="Meiryo UI" panose="020B0604030504040204" pitchFamily="50" charset="-128"/>
              <a:buChar char="–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720725" lvl="2" indent="-193675">
              <a:buFont typeface="Meiryo UI" panose="020B0604030504040204" pitchFamily="50" charset="-128"/>
              <a:buChar char="￮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88950" y="1628825"/>
            <a:ext cx="1499624" cy="46799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solidFill>
                  <a:schemeClr val="lt1"/>
                </a:solidFill>
                <a:latin typeface="+mj-ea"/>
              </a:rPr>
              <a:t>A</a:t>
            </a:r>
            <a:endParaRPr lang="ja-JP" altLang="en-US" b="1" dirty="0">
              <a:solidFill>
                <a:schemeClr val="lt1"/>
              </a:solidFill>
              <a:latin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317257" y="1628800"/>
            <a:ext cx="1973458" cy="1152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solidFill>
                  <a:schemeClr val="lt1"/>
                </a:solidFill>
                <a:latin typeface="+mj-ea"/>
              </a:rPr>
              <a:t>1</a:t>
            </a:r>
            <a:endParaRPr lang="ja-JP" altLang="en-US" b="1" dirty="0">
              <a:solidFill>
                <a:schemeClr val="lt1"/>
              </a:solidFill>
              <a:latin typeface="+mj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317257" y="5168582"/>
            <a:ext cx="1973458" cy="1152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solidFill>
                  <a:schemeClr val="lt1"/>
                </a:solidFill>
                <a:latin typeface="+mj-ea"/>
              </a:rPr>
              <a:t>3</a:t>
            </a:r>
            <a:endParaRPr lang="ja-JP" altLang="en-US" b="1" dirty="0">
              <a:solidFill>
                <a:schemeClr val="lt1"/>
              </a:solidFill>
              <a:latin typeface="+mj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317257" y="3392722"/>
            <a:ext cx="1973458" cy="1152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solidFill>
                  <a:schemeClr val="lt1"/>
                </a:solidFill>
                <a:latin typeface="+mj-ea"/>
              </a:rPr>
              <a:t>2</a:t>
            </a:r>
            <a:endParaRPr lang="ja-JP" altLang="en-US" b="1" dirty="0">
              <a:solidFill>
                <a:schemeClr val="lt1"/>
              </a:solidFill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PowerPoint Design</vt:lpstr>
      <vt:lpstr>背景型(2)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2021-07-02T23:38:14Z</dcterms:modified>
</cp:coreProperties>
</file>