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 autoCompressPictures="0">
  <p:sldMasterIdLst>
    <p:sldMasterId id="2147483658" r:id="rId1"/>
  </p:sldMasterIdLst>
  <p:notesMasterIdLst>
    <p:notesMasterId r:id="rId3"/>
  </p:notesMasterIdLst>
  <p:handoutMasterIdLst>
    <p:handoutMasterId r:id="rId4"/>
  </p:handoutMasterIdLst>
  <p:sldIdLst>
    <p:sldId id="507" r:id="rId2"/>
  </p:sldIdLst>
  <p:sldSz cx="9906000" cy="6858000" type="A4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メイリオ" pitchFamily="50" charset="-128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メイリオ" pitchFamily="50" charset="-128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メイリオ" pitchFamily="50" charset="-128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メイリオ" pitchFamily="50" charset="-128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メイリオ" pitchFamily="50" charset="-128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メイリオ" pitchFamily="50" charset="-128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メイリオ" pitchFamily="50" charset="-128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メイリオ" pitchFamily="50" charset="-128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メイリオ" pitchFamily="50" charset="-128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2088"/>
    <a:srgbClr val="FFFFFF"/>
    <a:srgbClr val="4D4D4D"/>
    <a:srgbClr val="777777"/>
    <a:srgbClr val="787878"/>
    <a:srgbClr val="797979"/>
    <a:srgbClr val="7A7A7A"/>
    <a:srgbClr val="7B7B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42" autoAdjust="0"/>
    <p:restoredTop sz="94687" autoAdjust="0"/>
  </p:normalViewPr>
  <p:slideViewPr>
    <p:cSldViewPr>
      <p:cViewPr>
        <p:scale>
          <a:sx n="100" d="100"/>
          <a:sy n="100" d="100"/>
        </p:scale>
        <p:origin x="-1740" y="-300"/>
      </p:cViewPr>
      <p:guideLst>
        <p:guide orient="horz" pos="2160"/>
        <p:guide orient="horz" pos="1185"/>
        <p:guide orient="horz" pos="3135"/>
        <p:guide orient="horz" pos="3974"/>
        <p:guide orient="horz" pos="391"/>
        <p:guide pos="512"/>
        <p:guide pos="5728"/>
        <p:guide pos="3120"/>
        <p:guide pos="2145"/>
        <p:guide pos="409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7" d="100"/>
          <a:sy n="97" d="100"/>
        </p:scale>
        <p:origin x="-3654" y="-108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A5B6587E-F918-4940-B43F-B3706792D356}" type="datetimeFigureOut">
              <a:rPr lang="ja-JP" altLang="en-US"/>
              <a:pPr>
                <a:defRPr/>
              </a:pPr>
              <a:t>2021/7/3</a:t>
            </a:fld>
            <a:endParaRPr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4D044340-CA11-47F4-81EE-1C08AEF46DD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622190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D824D9EC-2B87-4459-8EFC-A6DA6F2F34A0}" type="datetimeFigureOut">
              <a:rPr lang="ja-JP" altLang="en-US"/>
              <a:pPr>
                <a:defRPr/>
              </a:pPr>
              <a:t>2021/7/3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ja-JP" altLang="en-US" noProof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0718685E-640F-4F39-8DFB-B77B76F7552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46630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1"/>
          <p:cNvSpPr>
            <a:spLocks noGrp="1"/>
          </p:cNvSpPr>
          <p:nvPr>
            <p:ph type="ctrTitle"/>
          </p:nvPr>
        </p:nvSpPr>
        <p:spPr>
          <a:xfrm>
            <a:off x="812800" y="1880828"/>
            <a:ext cx="8280400" cy="1008062"/>
          </a:xfrm>
        </p:spPr>
        <p:txBody>
          <a:bodyPr anchor="t"/>
          <a:lstStyle>
            <a:lvl1pPr algn="ctr">
              <a:lnSpc>
                <a:spcPct val="120000"/>
              </a:lnSpc>
              <a:defRPr sz="3600" b="1">
                <a:solidFill>
                  <a:schemeClr val="tx1"/>
                </a:solidFill>
              </a:defRPr>
            </a:lvl1pPr>
          </a:lstStyle>
          <a:p>
            <a:endParaRPr lang="ja-JP" altLang="en-US" dirty="0"/>
          </a:p>
        </p:txBody>
      </p:sp>
      <p:sp>
        <p:nvSpPr>
          <p:cNvPr id="3" name="フッター プレースホルダー 3"/>
          <p:cNvSpPr>
            <a:spLocks noGrp="1"/>
          </p:cNvSpPr>
          <p:nvPr>
            <p:ph type="ftr" sz="quarter" idx="10"/>
          </p:nvPr>
        </p:nvSpPr>
        <p:spPr>
          <a:solidFill>
            <a:schemeClr val="bg2"/>
          </a:solidFill>
        </p:spPr>
        <p:txBody>
          <a:bodyPr/>
          <a:lstStyle>
            <a:lvl1pPr algn="ctr">
              <a:lnSpc>
                <a:spcPct val="120000"/>
              </a:lnSpc>
              <a:defRPr sz="80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#XXXXXX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06239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ブランク（メイン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角丸四角形 2"/>
          <p:cNvSpPr>
            <a:spLocks noChangeArrowheads="1"/>
          </p:cNvSpPr>
          <p:nvPr userDrawn="1"/>
        </p:nvSpPr>
        <p:spPr bwMode="auto">
          <a:xfrm>
            <a:off x="0" y="0"/>
            <a:ext cx="9906000" cy="6858000"/>
          </a:xfrm>
          <a:prstGeom prst="roundRect">
            <a:avLst>
              <a:gd name="adj" fmla="val 0"/>
            </a:avLst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9pPr>
          </a:lstStyle>
          <a:p>
            <a:pPr algn="just">
              <a:lnSpc>
                <a:spcPct val="140000"/>
              </a:lnSpc>
              <a:spcAft>
                <a:spcPts val="600"/>
              </a:spcAft>
              <a:defRPr/>
            </a:pPr>
            <a:endParaRPr lang="ja-JP" altLang="en-US" sz="1600" smtClean="0">
              <a:solidFill>
                <a:srgbClr val="4D4D4D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ja-JP" altLang="en-US" dirty="0" smtClean="0"/>
              <a:t>マスター タイトルの書式設定</a:t>
            </a:r>
            <a:endParaRPr lang="ja-JP" altLang="en-US" dirty="0"/>
          </a:p>
        </p:txBody>
      </p:sp>
      <p:sp>
        <p:nvSpPr>
          <p:cNvPr id="4" name="フッター プレースホルダー 2"/>
          <p:cNvSpPr>
            <a:spLocks noGrp="1"/>
          </p:cNvSpPr>
          <p:nvPr>
            <p:ph type="ftr" sz="quarter" idx="10"/>
          </p:nvPr>
        </p:nvSpPr>
        <p:spPr bwMode="white">
          <a:solidFill>
            <a:schemeClr val="bg1">
              <a:alpha val="20000"/>
            </a:schemeClr>
          </a:solidFill>
        </p:spPr>
        <p:txBody>
          <a:bodyPr/>
          <a:lstStyle>
            <a:lvl1pPr algn="ctr">
              <a:lnSpc>
                <a:spcPct val="120000"/>
              </a:lnSpc>
              <a:defRPr sz="800">
                <a:solidFill>
                  <a:srgbClr val="FFFFFF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#XXXXXX</a:t>
            </a:r>
            <a:endParaRPr lang="ja-JP" altLang="en-US" dirty="0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1"/>
          </p:nvPr>
        </p:nvSpPr>
        <p:spPr bwMode="white">
          <a:xfrm>
            <a:off x="7437438" y="6592888"/>
            <a:ext cx="2311400" cy="25717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b="1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>
              <a:defRPr/>
            </a:pPr>
            <a:fld id="{112473A5-D858-471D-ACB6-A519C597BC70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76138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ブランク（サブ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角丸四角形 2"/>
          <p:cNvSpPr>
            <a:spLocks noChangeArrowheads="1"/>
          </p:cNvSpPr>
          <p:nvPr userDrawn="1"/>
        </p:nvSpPr>
        <p:spPr bwMode="auto">
          <a:xfrm>
            <a:off x="0" y="0"/>
            <a:ext cx="9906000" cy="68580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9pPr>
          </a:lstStyle>
          <a:p>
            <a:pPr algn="just">
              <a:lnSpc>
                <a:spcPct val="140000"/>
              </a:lnSpc>
              <a:spcAft>
                <a:spcPts val="600"/>
              </a:spcAft>
              <a:defRPr/>
            </a:pPr>
            <a:endParaRPr lang="ja-JP" altLang="en-US" sz="1600" smtClean="0">
              <a:solidFill>
                <a:srgbClr val="4D4D4D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ja-JP" altLang="en-US" dirty="0" smtClean="0"/>
              <a:t>マスター タイトルの書式設定</a:t>
            </a:r>
            <a:endParaRPr lang="ja-JP" altLang="en-US" dirty="0"/>
          </a:p>
        </p:txBody>
      </p:sp>
      <p:sp>
        <p:nvSpPr>
          <p:cNvPr id="4" name="フッター プレースホルダー 2"/>
          <p:cNvSpPr>
            <a:spLocks noGrp="1"/>
          </p:cNvSpPr>
          <p:nvPr>
            <p:ph type="ftr" sz="quarter" idx="10"/>
          </p:nvPr>
        </p:nvSpPr>
        <p:spPr bwMode="white">
          <a:solidFill>
            <a:schemeClr val="bg1"/>
          </a:solidFill>
        </p:spPr>
        <p:txBody>
          <a:bodyPr/>
          <a:lstStyle>
            <a:lvl1pPr algn="ctr">
              <a:lnSpc>
                <a:spcPct val="120000"/>
              </a:lnSpc>
              <a:defRPr sz="80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#XXXXXX</a:t>
            </a:r>
            <a:endParaRPr lang="ja-JP" altLang="en-US" dirty="0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1"/>
          </p:nvPr>
        </p:nvSpPr>
        <p:spPr>
          <a:xfrm>
            <a:off x="7437438" y="6592888"/>
            <a:ext cx="2311400" cy="25717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b="1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>
              <a:defRPr/>
            </a:pPr>
            <a:fld id="{778A2EE3-5C6D-4389-984C-B21FE375AEA8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067258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ブランク（サブカラー#2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角丸四角形 2"/>
          <p:cNvSpPr>
            <a:spLocks noChangeArrowheads="1"/>
          </p:cNvSpPr>
          <p:nvPr userDrawn="1"/>
        </p:nvSpPr>
        <p:spPr bwMode="auto">
          <a:xfrm>
            <a:off x="0" y="0"/>
            <a:ext cx="9906000" cy="6858000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9pPr>
          </a:lstStyle>
          <a:p>
            <a:pPr algn="just">
              <a:lnSpc>
                <a:spcPct val="140000"/>
              </a:lnSpc>
              <a:spcAft>
                <a:spcPts val="600"/>
              </a:spcAft>
              <a:defRPr/>
            </a:pPr>
            <a:endParaRPr lang="ja-JP" altLang="en-US" sz="1600" smtClean="0">
              <a:solidFill>
                <a:srgbClr val="4D4D4D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ja-JP" altLang="en-US" dirty="0" smtClean="0"/>
              <a:t>マスター タイトルの書式設定</a:t>
            </a:r>
            <a:endParaRPr lang="ja-JP" altLang="en-US" dirty="0"/>
          </a:p>
        </p:txBody>
      </p:sp>
      <p:sp>
        <p:nvSpPr>
          <p:cNvPr id="4" name="フッター プレースホルダー 2"/>
          <p:cNvSpPr>
            <a:spLocks noGrp="1"/>
          </p:cNvSpPr>
          <p:nvPr>
            <p:ph type="ftr" sz="quarter" idx="10"/>
          </p:nvPr>
        </p:nvSpPr>
        <p:spPr bwMode="white">
          <a:solidFill>
            <a:schemeClr val="bg1"/>
          </a:solidFill>
        </p:spPr>
        <p:txBody>
          <a:bodyPr/>
          <a:lstStyle>
            <a:lvl1pPr algn="ctr">
              <a:lnSpc>
                <a:spcPct val="120000"/>
              </a:lnSpc>
              <a:defRPr sz="80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#XXXXXX</a:t>
            </a:r>
            <a:endParaRPr lang="ja-JP" altLang="en-US" dirty="0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1"/>
          </p:nvPr>
        </p:nvSpPr>
        <p:spPr>
          <a:xfrm>
            <a:off x="7437438" y="6592888"/>
            <a:ext cx="2311400" cy="25717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b="1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>
              <a:defRPr/>
            </a:pPr>
            <a:fld id="{DD69A535-B8A5-4395-82A1-CD35198996D6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873035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ブランク（ブラック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角丸四角形 2"/>
          <p:cNvSpPr/>
          <p:nvPr userDrawn="1"/>
        </p:nvSpPr>
        <p:spPr bwMode="auto">
          <a:xfrm>
            <a:off x="0" y="0"/>
            <a:ext cx="9906000" cy="6858000"/>
          </a:xfrm>
          <a:prstGeom prst="roundRect">
            <a:avLst>
              <a:gd name="adj" fmla="val 0"/>
            </a:avLst>
          </a:prstGeom>
          <a:solidFill>
            <a:schemeClr val="accent6"/>
          </a:solidFill>
          <a:ln>
            <a:noFill/>
          </a:ln>
          <a:effectLst/>
          <a:extLst/>
        </p:spPr>
        <p:txBody>
          <a:bodyPr lIns="0" tIns="0" rIns="0" bIns="0" anchor="ctr">
            <a:spAutoFit/>
          </a:bodyPr>
          <a:lstStyle/>
          <a:p>
            <a:pPr algn="just" fontAlgn="auto">
              <a:lnSpc>
                <a:spcPct val="140000"/>
              </a:lnSpc>
              <a:spcAft>
                <a:spcPts val="600"/>
              </a:spcAft>
              <a:defRPr/>
            </a:pPr>
            <a:endParaRPr lang="ja-JP" altLang="en-US" sz="1600" dirty="0">
              <a:solidFill>
                <a:srgbClr val="4D4D4D"/>
              </a:solidFill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ja-JP" altLang="en-US" dirty="0" smtClean="0"/>
              <a:t>マスター タイトルの書式設定</a:t>
            </a:r>
            <a:endParaRPr lang="ja-JP" altLang="en-US" dirty="0"/>
          </a:p>
        </p:txBody>
      </p:sp>
      <p:sp>
        <p:nvSpPr>
          <p:cNvPr id="4" name="フッター プレースホルダー 2"/>
          <p:cNvSpPr>
            <a:spLocks noGrp="1"/>
          </p:cNvSpPr>
          <p:nvPr>
            <p:ph type="ftr" sz="quarter" idx="10"/>
          </p:nvPr>
        </p:nvSpPr>
        <p:spPr bwMode="white">
          <a:solidFill>
            <a:schemeClr val="bg1">
              <a:alpha val="20000"/>
            </a:schemeClr>
          </a:solidFill>
        </p:spPr>
        <p:txBody>
          <a:bodyPr/>
          <a:lstStyle>
            <a:lvl1pPr algn="ctr">
              <a:lnSpc>
                <a:spcPct val="120000"/>
              </a:lnSpc>
              <a:defRPr sz="800">
                <a:solidFill>
                  <a:srgbClr val="FFFFFF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#XXXXXX</a:t>
            </a:r>
            <a:endParaRPr lang="ja-JP" altLang="en-US" dirty="0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1"/>
          </p:nvPr>
        </p:nvSpPr>
        <p:spPr bwMode="white">
          <a:xfrm>
            <a:off x="7437438" y="6592888"/>
            <a:ext cx="2311400" cy="25717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b="1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>
              <a:defRPr/>
            </a:pPr>
            <a:fld id="{588AE56B-AD38-4DC7-955F-DD43A96C269C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8387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ChangeArrowheads="1"/>
          </p:cNvSpPr>
          <p:nvPr userDrawn="1"/>
        </p:nvSpPr>
        <p:spPr bwMode="gray">
          <a:xfrm>
            <a:off x="0" y="0"/>
            <a:ext cx="18923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9pPr>
          </a:lstStyle>
          <a:p>
            <a:pPr>
              <a:defRPr/>
            </a:pPr>
            <a:endParaRPr lang="ja-JP" altLang="en-US" smtClean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0"/>
          </p:nvPr>
        </p:nvSpPr>
        <p:spPr>
          <a:xfrm>
            <a:off x="7437438" y="6592888"/>
            <a:ext cx="2311400" cy="25717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b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>
              <a:defRPr/>
            </a:pPr>
            <a:fld id="{3050FE19-9B08-4385-B4D9-1590086233B3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  <p:sp>
        <p:nvSpPr>
          <p:cNvPr id="5" name="フッター プレースホルダー 2"/>
          <p:cNvSpPr>
            <a:spLocks noGrp="1"/>
          </p:cNvSpPr>
          <p:nvPr>
            <p:ph type="ftr" sz="quarter" idx="11"/>
          </p:nvPr>
        </p:nvSpPr>
        <p:spPr bwMode="white">
          <a:solidFill>
            <a:schemeClr val="bg1">
              <a:alpha val="20000"/>
            </a:schemeClr>
          </a:solidFill>
        </p:spPr>
        <p:txBody>
          <a:bodyPr/>
          <a:lstStyle>
            <a:lvl1pPr algn="ctr">
              <a:lnSpc>
                <a:spcPct val="120000"/>
              </a:lnSpc>
              <a:defRPr sz="80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#XXXXXX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72057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目次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線コネクタ 2"/>
          <p:cNvCxnSpPr/>
          <p:nvPr userDrawn="1"/>
        </p:nvCxnSpPr>
        <p:spPr>
          <a:xfrm>
            <a:off x="0" y="3500438"/>
            <a:ext cx="9906000" cy="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72480" y="3032956"/>
            <a:ext cx="9361040" cy="396044"/>
          </a:xfrm>
        </p:spPr>
        <p:txBody>
          <a:bodyPr/>
          <a:lstStyle>
            <a:lvl1pPr algn="ctr">
              <a:defRPr sz="3200">
                <a:solidFill>
                  <a:schemeClr val="tx2"/>
                </a:solidFill>
              </a:defRPr>
            </a:lvl1pPr>
          </a:lstStyle>
          <a:p>
            <a:r>
              <a:rPr lang="ja-JP" altLang="en-US" dirty="0" smtClean="0"/>
              <a:t>マスター タイトルの書式設定</a:t>
            </a:r>
            <a:endParaRPr lang="ja-JP" altLang="en-US" dirty="0"/>
          </a:p>
        </p:txBody>
      </p:sp>
      <p:sp>
        <p:nvSpPr>
          <p:cNvPr id="4" name="フッター プレースホルダー 2"/>
          <p:cNvSpPr>
            <a:spLocks noGrp="1"/>
          </p:cNvSpPr>
          <p:nvPr>
            <p:ph type="ftr" sz="quarter" idx="10"/>
          </p:nvPr>
        </p:nvSpPr>
        <p:spPr>
          <a:solidFill>
            <a:schemeClr val="bg2"/>
          </a:solidFill>
        </p:spPr>
        <p:txBody>
          <a:bodyPr/>
          <a:lstStyle>
            <a:lvl1pPr algn="ctr">
              <a:lnSpc>
                <a:spcPct val="120000"/>
              </a:lnSpc>
              <a:defRPr sz="80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#XXXXXX</a:t>
            </a:r>
            <a:endParaRPr lang="ja-JP" altLang="en-US" dirty="0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1"/>
          </p:nvPr>
        </p:nvSpPr>
        <p:spPr>
          <a:xfrm>
            <a:off x="7437438" y="6592888"/>
            <a:ext cx="2311400" cy="25717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b="1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>
              <a:defRPr/>
            </a:pPr>
            <a:fld id="{BA3B1D53-3EA8-4108-B4DF-D76C389615DA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6613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目次#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角丸四角形 2"/>
          <p:cNvSpPr>
            <a:spLocks noChangeArrowheads="1"/>
          </p:cNvSpPr>
          <p:nvPr userDrawn="1"/>
        </p:nvSpPr>
        <p:spPr bwMode="auto">
          <a:xfrm>
            <a:off x="0" y="0"/>
            <a:ext cx="9906000" cy="68580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9pPr>
          </a:lstStyle>
          <a:p>
            <a:pPr algn="just">
              <a:lnSpc>
                <a:spcPct val="140000"/>
              </a:lnSpc>
              <a:spcAft>
                <a:spcPts val="600"/>
              </a:spcAft>
              <a:defRPr/>
            </a:pPr>
            <a:endParaRPr lang="ja-JP" altLang="en-US" sz="1600" smtClean="0">
              <a:solidFill>
                <a:srgbClr val="4D4D4D"/>
              </a:solidFill>
            </a:endParaRPr>
          </a:p>
        </p:txBody>
      </p:sp>
      <p:cxnSp>
        <p:nvCxnSpPr>
          <p:cNvPr id="4" name="直線コネクタ 3"/>
          <p:cNvCxnSpPr/>
          <p:nvPr userDrawn="1"/>
        </p:nvCxnSpPr>
        <p:spPr>
          <a:xfrm>
            <a:off x="0" y="3500438"/>
            <a:ext cx="9906000" cy="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72480" y="3032956"/>
            <a:ext cx="9361040" cy="396044"/>
          </a:xfrm>
        </p:spPr>
        <p:txBody>
          <a:bodyPr/>
          <a:lstStyle>
            <a:lvl1pPr algn="ctr">
              <a:defRPr sz="3200">
                <a:solidFill>
                  <a:schemeClr val="tx2"/>
                </a:solidFill>
              </a:defRPr>
            </a:lvl1pPr>
          </a:lstStyle>
          <a:p>
            <a:r>
              <a:rPr lang="ja-JP" altLang="en-US" dirty="0" smtClean="0"/>
              <a:t>マスター タイトルの書式設定</a:t>
            </a:r>
            <a:endParaRPr lang="ja-JP" altLang="en-US" dirty="0"/>
          </a:p>
        </p:txBody>
      </p:sp>
      <p:sp>
        <p:nvSpPr>
          <p:cNvPr id="5" name="フッター プレースホルダー 2"/>
          <p:cNvSpPr>
            <a:spLocks noGrp="1"/>
          </p:cNvSpPr>
          <p:nvPr>
            <p:ph type="ftr" sz="quarter" idx="10"/>
          </p:nvPr>
        </p:nvSpPr>
        <p:spPr>
          <a:solidFill>
            <a:schemeClr val="bg1"/>
          </a:solidFill>
        </p:spPr>
        <p:txBody>
          <a:bodyPr/>
          <a:lstStyle>
            <a:lvl1pPr algn="ctr">
              <a:lnSpc>
                <a:spcPct val="120000"/>
              </a:lnSpc>
              <a:defRPr sz="80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#XXXXXX</a:t>
            </a: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1"/>
          </p:nvPr>
        </p:nvSpPr>
        <p:spPr>
          <a:xfrm>
            <a:off x="7437438" y="6592888"/>
            <a:ext cx="2311400" cy="25717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b="1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>
              <a:defRPr/>
            </a:pPr>
            <a:fld id="{9179881A-42ED-4547-AEFA-950D54C340CE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461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C Banner"/>
          <p:cNvSpPr>
            <a:spLocks noChangeArrowheads="1"/>
          </p:cNvSpPr>
          <p:nvPr userDrawn="1"/>
        </p:nvSpPr>
        <p:spPr bwMode="auto">
          <a:xfrm>
            <a:off x="0" y="6553200"/>
            <a:ext cx="9906000" cy="306388"/>
          </a:xfrm>
          <a:prstGeom prst="rect">
            <a:avLst/>
          </a:prstGeom>
          <a:solidFill>
            <a:srgbClr val="1D208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ja-JP" sz="1200" smtClean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4" name="AC Banner"/>
          <p:cNvSpPr>
            <a:spLocks noChangeArrowheads="1"/>
          </p:cNvSpPr>
          <p:nvPr userDrawn="1"/>
        </p:nvSpPr>
        <p:spPr bwMode="auto">
          <a:xfrm>
            <a:off x="0" y="0"/>
            <a:ext cx="9906000" cy="620713"/>
          </a:xfrm>
          <a:prstGeom prst="rect">
            <a:avLst/>
          </a:prstGeom>
          <a:solidFill>
            <a:srgbClr val="1D208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ja-JP" sz="1200" smtClean="0">
              <a:latin typeface="Times New Roman" pitchFamily="18" charset="0"/>
            </a:endParaRPr>
          </a:p>
        </p:txBody>
      </p:sp>
      <p:sp>
        <p:nvSpPr>
          <p:cNvPr id="5" name="Line 5"/>
          <p:cNvSpPr>
            <a:spLocks noChangeShapeType="1"/>
          </p:cNvSpPr>
          <p:nvPr userDrawn="1"/>
        </p:nvSpPr>
        <p:spPr bwMode="gray">
          <a:xfrm>
            <a:off x="0" y="620713"/>
            <a:ext cx="99060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endParaRPr lang="ja-JP" altLang="en-US"/>
          </a:p>
        </p:txBody>
      </p:sp>
      <p:sp>
        <p:nvSpPr>
          <p:cNvPr id="6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9906000" cy="36512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9pPr>
          </a:lstStyle>
          <a:p>
            <a:pPr>
              <a:defRPr/>
            </a:pPr>
            <a:endParaRPr lang="ja-JP" altLang="en-US" smtClean="0"/>
          </a:p>
        </p:txBody>
      </p:sp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489700"/>
            <a:ext cx="9906000" cy="36513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9pPr>
          </a:lstStyle>
          <a:p>
            <a:pPr>
              <a:defRPr/>
            </a:pPr>
            <a:endParaRPr lang="ja-JP" altLang="en-US" smtClean="0"/>
          </a:p>
        </p:txBody>
      </p:sp>
      <p:sp>
        <p:nvSpPr>
          <p:cNvPr id="8" name="スライド番号プレースホルダー 5"/>
          <p:cNvSpPr txBox="1">
            <a:spLocks/>
          </p:cNvSpPr>
          <p:nvPr userDrawn="1"/>
        </p:nvSpPr>
        <p:spPr>
          <a:xfrm>
            <a:off x="4521200" y="6556375"/>
            <a:ext cx="5256213" cy="257175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000" b="1" kern="120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b="0" dirty="0" smtClean="0">
                <a:solidFill>
                  <a:schemeClr val="bg1"/>
                </a:solidFill>
              </a:rPr>
              <a:t>Copyright © 2015-2016 </a:t>
            </a:r>
            <a:r>
              <a:rPr lang="ja-JP" altLang="en-US" b="0" dirty="0" smtClean="0">
                <a:solidFill>
                  <a:schemeClr val="bg1"/>
                </a:solidFill>
              </a:rPr>
              <a:t>企画書・提案書テンプレートの作り方 </a:t>
            </a:r>
            <a:r>
              <a:rPr lang="en-US" altLang="ja-JP" b="0" dirty="0" smtClean="0">
                <a:solidFill>
                  <a:schemeClr val="bg1"/>
                </a:solidFill>
              </a:rPr>
              <a:t>All Rights Reserved.</a:t>
            </a:r>
            <a:endParaRPr lang="ja-JP" altLang="en-US" dirty="0">
              <a:solidFill>
                <a:schemeClr val="bg1"/>
              </a:solidFill>
            </a:endParaRPr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ja-JP" altLang="en-US" dirty="0" smtClean="0"/>
              <a:t>マスター タイトルの書式設定</a:t>
            </a:r>
            <a:endParaRPr lang="ja-JP" altLang="en-US" dirty="0"/>
          </a:p>
        </p:txBody>
      </p:sp>
      <p:sp>
        <p:nvSpPr>
          <p:cNvPr id="9" name="フッター プレースホルダー 3"/>
          <p:cNvSpPr>
            <a:spLocks noGrp="1"/>
          </p:cNvSpPr>
          <p:nvPr>
            <p:ph type="ftr" sz="quarter" idx="10"/>
          </p:nvPr>
        </p:nvSpPr>
        <p:spPr>
          <a:solidFill>
            <a:schemeClr val="bg2"/>
          </a:solidFill>
        </p:spPr>
        <p:txBody>
          <a:bodyPr/>
          <a:lstStyle>
            <a:lvl1pPr algn="ctr">
              <a:lnSpc>
                <a:spcPct val="120000"/>
              </a:lnSpc>
              <a:defRPr sz="80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#XXXXXX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29909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角丸四角形 2"/>
          <p:cNvSpPr>
            <a:spLocks noChangeArrowheads="1"/>
          </p:cNvSpPr>
          <p:nvPr userDrawn="1"/>
        </p:nvSpPr>
        <p:spPr bwMode="auto">
          <a:xfrm>
            <a:off x="0" y="0"/>
            <a:ext cx="9906000" cy="657225"/>
          </a:xfrm>
          <a:prstGeom prst="roundRect">
            <a:avLst>
              <a:gd name="adj" fmla="val 0"/>
            </a:avLst>
          </a:prstGeom>
          <a:solidFill>
            <a:schemeClr val="tx1">
              <a:alpha val="7999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9pPr>
          </a:lstStyle>
          <a:p>
            <a:pPr algn="just">
              <a:lnSpc>
                <a:spcPct val="140000"/>
              </a:lnSpc>
              <a:spcAft>
                <a:spcPts val="600"/>
              </a:spcAft>
              <a:defRPr/>
            </a:pPr>
            <a:endParaRPr lang="ja-JP" altLang="en-US" sz="1600" smtClean="0">
              <a:solidFill>
                <a:schemeClr val="bg1"/>
              </a:solidFill>
            </a:endParaRPr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ja-JP" altLang="en-US" dirty="0" smtClean="0"/>
              <a:t>マスター タイトルの書式設定</a:t>
            </a:r>
            <a:endParaRPr lang="ja-JP" altLang="en-US" dirty="0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0"/>
          </p:nvPr>
        </p:nvSpPr>
        <p:spPr>
          <a:xfrm>
            <a:off x="7437438" y="6592888"/>
            <a:ext cx="2311400" cy="25717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b="1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>
              <a:defRPr/>
            </a:pPr>
            <a:fld id="{EDBB29BC-165B-43A2-93FB-35A2DE88FA10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  <p:sp>
        <p:nvSpPr>
          <p:cNvPr id="5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lnSpc>
                <a:spcPct val="120000"/>
              </a:lnSpc>
              <a:defRPr sz="80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#XXXXXX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22103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補足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/>
          <p:cNvSpPr>
            <a:spLocks noChangeArrowheads="1"/>
          </p:cNvSpPr>
          <p:nvPr userDrawn="1"/>
        </p:nvSpPr>
        <p:spPr bwMode="auto">
          <a:xfrm>
            <a:off x="3175" y="0"/>
            <a:ext cx="9902825" cy="147638"/>
          </a:xfrm>
          <a:prstGeom prst="roundRect">
            <a:avLst>
              <a:gd name="adj" fmla="val 0"/>
            </a:avLst>
          </a:prstGeom>
          <a:pattFill prst="pct50">
            <a:fgClr>
              <a:schemeClr val="tx2"/>
            </a:fgClr>
            <a:bgClr>
              <a:schemeClr val="bg1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9pPr>
          </a:lstStyle>
          <a:p>
            <a:pPr algn="just">
              <a:lnSpc>
                <a:spcPct val="140000"/>
              </a:lnSpc>
              <a:spcAft>
                <a:spcPts val="1200"/>
              </a:spcAft>
              <a:defRPr/>
            </a:pPr>
            <a:endParaRPr lang="en-US" altLang="ja-JP" sz="2000" smtClean="0"/>
          </a:p>
        </p:txBody>
      </p:sp>
      <p:sp>
        <p:nvSpPr>
          <p:cNvPr id="4" name="AutoShape 3"/>
          <p:cNvSpPr>
            <a:spLocks noChangeArrowheads="1"/>
          </p:cNvSpPr>
          <p:nvPr userDrawn="1"/>
        </p:nvSpPr>
        <p:spPr bwMode="auto">
          <a:xfrm rot="16200000">
            <a:off x="-3358356" y="3369468"/>
            <a:ext cx="6865938" cy="152401"/>
          </a:xfrm>
          <a:prstGeom prst="roundRect">
            <a:avLst>
              <a:gd name="adj" fmla="val 0"/>
            </a:avLst>
          </a:prstGeom>
          <a:pattFill prst="pct50">
            <a:fgClr>
              <a:schemeClr val="tx2"/>
            </a:fgClr>
            <a:bgClr>
              <a:schemeClr val="bg1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9pPr>
          </a:lstStyle>
          <a:p>
            <a:pPr algn="just">
              <a:lnSpc>
                <a:spcPct val="140000"/>
              </a:lnSpc>
              <a:spcAft>
                <a:spcPts val="1200"/>
              </a:spcAft>
              <a:defRPr/>
            </a:pPr>
            <a:endParaRPr lang="en-US" altLang="ja-JP" sz="2000" smtClean="0"/>
          </a:p>
        </p:txBody>
      </p:sp>
      <p:sp>
        <p:nvSpPr>
          <p:cNvPr id="5" name="AutoShape 3"/>
          <p:cNvSpPr>
            <a:spLocks noChangeArrowheads="1"/>
          </p:cNvSpPr>
          <p:nvPr userDrawn="1"/>
        </p:nvSpPr>
        <p:spPr bwMode="auto">
          <a:xfrm>
            <a:off x="-1588" y="6729413"/>
            <a:ext cx="9902826" cy="149225"/>
          </a:xfrm>
          <a:prstGeom prst="roundRect">
            <a:avLst>
              <a:gd name="adj" fmla="val 0"/>
            </a:avLst>
          </a:prstGeom>
          <a:pattFill prst="pct50">
            <a:fgClr>
              <a:schemeClr val="tx2"/>
            </a:fgClr>
            <a:bgClr>
              <a:schemeClr val="bg1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9pPr>
          </a:lstStyle>
          <a:p>
            <a:pPr algn="just">
              <a:lnSpc>
                <a:spcPct val="140000"/>
              </a:lnSpc>
              <a:spcAft>
                <a:spcPts val="1200"/>
              </a:spcAft>
              <a:defRPr/>
            </a:pPr>
            <a:endParaRPr lang="en-US" altLang="ja-JP" sz="2000" smtClean="0"/>
          </a:p>
        </p:txBody>
      </p:sp>
      <p:sp>
        <p:nvSpPr>
          <p:cNvPr id="6" name="AutoShape 3"/>
          <p:cNvSpPr>
            <a:spLocks noChangeArrowheads="1"/>
          </p:cNvSpPr>
          <p:nvPr userDrawn="1"/>
        </p:nvSpPr>
        <p:spPr bwMode="auto">
          <a:xfrm rot="16200000">
            <a:off x="6396831" y="3364707"/>
            <a:ext cx="6865937" cy="152400"/>
          </a:xfrm>
          <a:prstGeom prst="roundRect">
            <a:avLst>
              <a:gd name="adj" fmla="val 0"/>
            </a:avLst>
          </a:prstGeom>
          <a:pattFill prst="pct50">
            <a:fgClr>
              <a:schemeClr val="tx2"/>
            </a:fgClr>
            <a:bgClr>
              <a:schemeClr val="bg1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9pPr>
          </a:lstStyle>
          <a:p>
            <a:pPr algn="just">
              <a:lnSpc>
                <a:spcPct val="140000"/>
              </a:lnSpc>
              <a:spcAft>
                <a:spcPts val="1200"/>
              </a:spcAft>
              <a:defRPr/>
            </a:pPr>
            <a:endParaRPr lang="en-US" altLang="ja-JP" sz="2000" smtClean="0"/>
          </a:p>
        </p:txBody>
      </p:sp>
      <p:sp>
        <p:nvSpPr>
          <p:cNvPr id="7" name="正方形/長方形 6"/>
          <p:cNvSpPr>
            <a:spLocks noChangeArrowheads="1"/>
          </p:cNvSpPr>
          <p:nvPr userDrawn="1"/>
        </p:nvSpPr>
        <p:spPr bwMode="auto">
          <a:xfrm>
            <a:off x="150813" y="147638"/>
            <a:ext cx="9602787" cy="6581775"/>
          </a:xfrm>
          <a:prstGeom prst="rect">
            <a:avLst/>
          </a:prstGeom>
          <a:noFill/>
          <a:ln w="63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9pPr>
          </a:lstStyle>
          <a:p>
            <a:pPr algn="just">
              <a:lnSpc>
                <a:spcPct val="140000"/>
              </a:lnSpc>
              <a:spcAft>
                <a:spcPts val="600"/>
              </a:spcAft>
              <a:defRPr/>
            </a:pPr>
            <a:endParaRPr lang="ja-JP" altLang="en-US" sz="1600" smtClean="0">
              <a:solidFill>
                <a:srgbClr val="4D4D4D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72480" y="692696"/>
            <a:ext cx="9361040" cy="396044"/>
          </a:xfrm>
        </p:spPr>
        <p:txBody>
          <a:bodyPr/>
          <a:lstStyle>
            <a:lvl1pPr algn="ctr">
              <a:defRPr b="1">
                <a:solidFill>
                  <a:schemeClr val="tx2"/>
                </a:solidFill>
              </a:defRPr>
            </a:lvl1pPr>
          </a:lstStyle>
          <a:p>
            <a:r>
              <a:rPr lang="ja-JP" altLang="en-US" dirty="0" smtClean="0"/>
              <a:t>マスター タイトルの書式設定</a:t>
            </a:r>
            <a:endParaRPr lang="ja-JP" altLang="en-US" dirty="0"/>
          </a:p>
        </p:txBody>
      </p:sp>
      <p:sp>
        <p:nvSpPr>
          <p:cNvPr id="8" name="フッター プレースホルダー 2"/>
          <p:cNvSpPr>
            <a:spLocks noGrp="1"/>
          </p:cNvSpPr>
          <p:nvPr>
            <p:ph type="ftr" sz="quarter" idx="10"/>
          </p:nvPr>
        </p:nvSpPr>
        <p:spPr>
          <a:solidFill>
            <a:schemeClr val="bg2">
              <a:alpha val="80000"/>
            </a:schemeClr>
          </a:solidFill>
        </p:spPr>
        <p:txBody>
          <a:bodyPr/>
          <a:lstStyle>
            <a:lvl1pPr algn="ctr">
              <a:lnSpc>
                <a:spcPct val="120000"/>
              </a:lnSpc>
              <a:defRPr sz="80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#XXXXXX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52150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留意事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角丸四角形 2"/>
          <p:cNvSpPr>
            <a:spLocks noChangeArrowheads="1"/>
          </p:cNvSpPr>
          <p:nvPr userDrawn="1"/>
        </p:nvSpPr>
        <p:spPr bwMode="auto">
          <a:xfrm>
            <a:off x="0" y="0"/>
            <a:ext cx="9906000" cy="6858000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9pPr>
          </a:lstStyle>
          <a:p>
            <a:pPr algn="just">
              <a:lnSpc>
                <a:spcPct val="140000"/>
              </a:lnSpc>
              <a:spcAft>
                <a:spcPts val="600"/>
              </a:spcAft>
              <a:defRPr/>
            </a:pPr>
            <a:endParaRPr lang="ja-JP" altLang="en-US" sz="1600" smtClean="0">
              <a:solidFill>
                <a:srgbClr val="4D4D4D"/>
              </a:solidFill>
            </a:endParaRPr>
          </a:p>
        </p:txBody>
      </p:sp>
      <p:sp>
        <p:nvSpPr>
          <p:cNvPr id="4" name="AutoShape 3"/>
          <p:cNvSpPr>
            <a:spLocks noChangeArrowheads="1"/>
          </p:cNvSpPr>
          <p:nvPr userDrawn="1"/>
        </p:nvSpPr>
        <p:spPr bwMode="auto">
          <a:xfrm>
            <a:off x="812800" y="620713"/>
            <a:ext cx="8280400" cy="5688012"/>
          </a:xfrm>
          <a:prstGeom prst="roundRect">
            <a:avLst>
              <a:gd name="adj" fmla="val 1569"/>
            </a:avLst>
          </a:prstGeom>
          <a:solidFill>
            <a:schemeClr val="bg1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lIns="288000" tIns="540000" rIns="288000" bIns="180000" anchor="ctr"/>
          <a:lstStyle>
            <a:lvl1pPr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9pPr>
          </a:lstStyle>
          <a:p>
            <a:pPr algn="just">
              <a:lnSpc>
                <a:spcPct val="140000"/>
              </a:lnSpc>
              <a:spcAft>
                <a:spcPts val="1200"/>
              </a:spcAft>
              <a:buFont typeface="Wingdings" pitchFamily="2" charset="2"/>
              <a:buNone/>
              <a:defRPr/>
            </a:pPr>
            <a:endParaRPr lang="en-US" altLang="ja-JP" sz="1600" smtClean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12800" y="908720"/>
            <a:ext cx="8280400" cy="396044"/>
          </a:xfrm>
        </p:spPr>
        <p:txBody>
          <a:bodyPr/>
          <a:lstStyle>
            <a:lvl1pPr algn="ctr">
              <a:defRPr b="1">
                <a:solidFill>
                  <a:schemeClr val="accent2"/>
                </a:solidFill>
              </a:defRPr>
            </a:lvl1pPr>
          </a:lstStyle>
          <a:p>
            <a:r>
              <a:rPr lang="ja-JP" altLang="en-US" dirty="0" smtClean="0"/>
              <a:t>マスター タイトルの書式設定</a:t>
            </a:r>
            <a:endParaRPr lang="ja-JP" altLang="en-US" dirty="0"/>
          </a:p>
        </p:txBody>
      </p:sp>
      <p:sp>
        <p:nvSpPr>
          <p:cNvPr id="5" name="フッター プレースホルダー 2"/>
          <p:cNvSpPr>
            <a:spLocks noGrp="1"/>
          </p:cNvSpPr>
          <p:nvPr>
            <p:ph type="ftr" sz="quarter" idx="10"/>
          </p:nvPr>
        </p:nvSpPr>
        <p:spPr bwMode="white">
          <a:solidFill>
            <a:schemeClr val="bg1"/>
          </a:solidFill>
        </p:spPr>
        <p:txBody>
          <a:bodyPr/>
          <a:lstStyle>
            <a:lvl1pPr algn="ctr">
              <a:lnSpc>
                <a:spcPct val="120000"/>
              </a:lnSpc>
              <a:defRPr sz="80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#XXXXXX</a:t>
            </a: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1"/>
          </p:nvPr>
        </p:nvSpPr>
        <p:spPr>
          <a:xfrm>
            <a:off x="7437438" y="6592888"/>
            <a:ext cx="2311400" cy="25717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b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>
              <a:defRPr/>
            </a:pPr>
            <a:fld id="{557F1CB0-A433-457D-9E07-385DAA70F038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70517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ja-JP" altLang="en-US" dirty="0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>
          <a:solidFill>
            <a:schemeClr val="bg2"/>
          </a:solidFill>
        </p:spPr>
        <p:txBody>
          <a:bodyPr/>
          <a:lstStyle>
            <a:lvl1pPr algn="ctr">
              <a:lnSpc>
                <a:spcPct val="120000"/>
              </a:lnSpc>
              <a:defRPr sz="80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#XXXXXX</a:t>
            </a:r>
            <a:endParaRPr lang="ja-JP" altLang="en-US" dirty="0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1"/>
          </p:nvPr>
        </p:nvSpPr>
        <p:spPr>
          <a:xfrm>
            <a:off x="7437438" y="6592888"/>
            <a:ext cx="2311400" cy="25717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b="1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>
              <a:defRPr/>
            </a:pPr>
            <a:fld id="{0B11492D-BAF0-408F-865F-D6331CE0AB92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19738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273050" y="152400"/>
            <a:ext cx="93599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6" name="フッター プレースホルダー 3"/>
          <p:cNvSpPr>
            <a:spLocks noGrp="1"/>
          </p:cNvSpPr>
          <p:nvPr>
            <p:ph type="ftr" sz="quarter" idx="3"/>
          </p:nvPr>
        </p:nvSpPr>
        <p:spPr>
          <a:xfrm>
            <a:off x="92075" y="6575425"/>
            <a:ext cx="633413" cy="201613"/>
          </a:xfrm>
          <a:prstGeom prst="rect">
            <a:avLst/>
          </a:prstGeom>
          <a:solidFill>
            <a:srgbClr val="EAEAEA"/>
          </a:solidFill>
          <a:ln>
            <a:noFill/>
          </a:ln>
        </p:spPr>
        <p:txBody>
          <a:bodyPr wrap="square" lIns="0" tIns="36000" rIns="0" bIns="18000" anchor="ctr" anchorCtr="0">
            <a:spAutoFit/>
          </a:bodyPr>
          <a:lstStyle>
            <a:lvl1pPr algn="ctr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 sz="80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#XXXXXX</a:t>
            </a:r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0" r:id="rId1"/>
    <p:sldLayoutId id="2147483881" r:id="rId2"/>
    <p:sldLayoutId id="2147483882" r:id="rId3"/>
    <p:sldLayoutId id="2147483883" r:id="rId4"/>
    <p:sldLayoutId id="2147483884" r:id="rId5"/>
    <p:sldLayoutId id="2147483885" r:id="rId6"/>
    <p:sldLayoutId id="2147483886" r:id="rId7"/>
    <p:sldLayoutId id="2147483887" r:id="rId8"/>
    <p:sldLayoutId id="2147483888" r:id="rId9"/>
    <p:sldLayoutId id="2147483889" r:id="rId10"/>
    <p:sldLayoutId id="2147483890" r:id="rId11"/>
    <p:sldLayoutId id="2147483891" r:id="rId12"/>
    <p:sldLayoutId id="2147483892" r:id="rId13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2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200">
          <a:solidFill>
            <a:schemeClr val="tx1"/>
          </a:solidFill>
          <a:latin typeface="メイリオ" pitchFamily="50" charset="-128"/>
          <a:ea typeface="メイリオ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200">
          <a:solidFill>
            <a:schemeClr val="tx1"/>
          </a:solidFill>
          <a:latin typeface="メイリオ" pitchFamily="50" charset="-128"/>
          <a:ea typeface="メイリオ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200">
          <a:solidFill>
            <a:schemeClr val="tx1"/>
          </a:solidFill>
          <a:latin typeface="メイリオ" pitchFamily="50" charset="-128"/>
          <a:ea typeface="メイリオ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200">
          <a:solidFill>
            <a:schemeClr val="tx1"/>
          </a:solidFill>
          <a:latin typeface="メイリオ" pitchFamily="50" charset="-128"/>
          <a:ea typeface="メイリオ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2200">
          <a:solidFill>
            <a:schemeClr val="tx1"/>
          </a:solidFill>
          <a:latin typeface="メイリオ" pitchFamily="50" charset="-128"/>
          <a:ea typeface="メイリオ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2200">
          <a:solidFill>
            <a:schemeClr val="tx1"/>
          </a:solidFill>
          <a:latin typeface="メイリオ" pitchFamily="50" charset="-128"/>
          <a:ea typeface="メイリオ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2200">
          <a:solidFill>
            <a:schemeClr val="tx1"/>
          </a:solidFill>
          <a:latin typeface="メイリオ" pitchFamily="50" charset="-128"/>
          <a:ea typeface="メイリオ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2200">
          <a:solidFill>
            <a:schemeClr val="tx1"/>
          </a:solidFill>
          <a:latin typeface="メイリオ" pitchFamily="50" charset="-128"/>
          <a:ea typeface="メイリオ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背景型</a:t>
            </a:r>
            <a:endParaRPr lang="ja-JP" altLang="en-US" dirty="0" smtClean="0"/>
          </a:p>
        </p:txBody>
      </p:sp>
      <p:sp>
        <p:nvSpPr>
          <p:cNvPr id="13" name="楕円 14"/>
          <p:cNvSpPr/>
          <p:nvPr/>
        </p:nvSpPr>
        <p:spPr>
          <a:xfrm>
            <a:off x="3453848" y="1124744"/>
            <a:ext cx="2998305" cy="1661853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" tIns="45720" rIns="36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b="1" dirty="0">
                <a:solidFill>
                  <a:srgbClr val="4D4D4D"/>
                </a:solidFill>
                <a:latin typeface="+mj-ea"/>
              </a:rPr>
              <a:t>1</a:t>
            </a:r>
            <a:endParaRPr lang="ja-JP" altLang="en-US" b="1" dirty="0">
              <a:solidFill>
                <a:srgbClr val="4D4D4D"/>
              </a:solidFill>
              <a:latin typeface="+mj-ea"/>
            </a:endParaRPr>
          </a:p>
        </p:txBody>
      </p:sp>
      <p:sp>
        <p:nvSpPr>
          <p:cNvPr id="14" name="楕円 16"/>
          <p:cNvSpPr/>
          <p:nvPr/>
        </p:nvSpPr>
        <p:spPr>
          <a:xfrm>
            <a:off x="492786" y="4142840"/>
            <a:ext cx="2998305" cy="1661853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" tIns="45720" rIns="36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b="1" dirty="0">
                <a:solidFill>
                  <a:srgbClr val="4D4D4D"/>
                </a:solidFill>
                <a:latin typeface="+mj-ea"/>
              </a:rPr>
              <a:t>2</a:t>
            </a:r>
            <a:endParaRPr lang="ja-JP" altLang="en-US" b="1" dirty="0">
              <a:solidFill>
                <a:srgbClr val="4D4D4D"/>
              </a:solidFill>
              <a:latin typeface="+mj-ea"/>
            </a:endParaRPr>
          </a:p>
        </p:txBody>
      </p:sp>
      <p:sp>
        <p:nvSpPr>
          <p:cNvPr id="15" name="楕円 20"/>
          <p:cNvSpPr/>
          <p:nvPr/>
        </p:nvSpPr>
        <p:spPr>
          <a:xfrm>
            <a:off x="6414910" y="4142841"/>
            <a:ext cx="2998305" cy="1661853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" tIns="45720" rIns="36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b="1" dirty="0">
                <a:solidFill>
                  <a:srgbClr val="4D4D4D"/>
                </a:solidFill>
                <a:latin typeface="+mj-ea"/>
              </a:rPr>
              <a:t>3</a:t>
            </a:r>
            <a:endParaRPr lang="ja-JP" altLang="en-US" b="1" dirty="0">
              <a:solidFill>
                <a:srgbClr val="4D4D4D"/>
              </a:solidFill>
              <a:latin typeface="+mj-ea"/>
            </a:endParaRPr>
          </a:p>
        </p:txBody>
      </p:sp>
      <p:sp>
        <p:nvSpPr>
          <p:cNvPr id="16" name="円/楕円 5"/>
          <p:cNvSpPr/>
          <p:nvPr/>
        </p:nvSpPr>
        <p:spPr>
          <a:xfrm>
            <a:off x="2384623" y="2410441"/>
            <a:ext cx="5104857" cy="2692128"/>
          </a:xfrm>
          <a:prstGeom prst="ellipse">
            <a:avLst/>
          </a:prstGeom>
          <a:solidFill>
            <a:schemeClr val="tx2">
              <a:lumMod val="75000"/>
            </a:schemeClr>
          </a:solidFill>
          <a:ln w="952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" tIns="45720" rIns="36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sz="2000" b="1" dirty="0">
                <a:solidFill>
                  <a:schemeClr val="lt1"/>
                </a:solidFill>
                <a:latin typeface="+mj-ea"/>
              </a:rPr>
              <a:t>A</a:t>
            </a:r>
            <a:endParaRPr lang="ja-JP" altLang="en-US" sz="2000" b="1" dirty="0">
              <a:solidFill>
                <a:schemeClr val="lt1"/>
              </a:solidFill>
              <a:latin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 Design">
  <a:themeElements>
    <a:clrScheme name="PowerPoint Design">
      <a:dk1>
        <a:srgbClr val="4D4D4D"/>
      </a:dk1>
      <a:lt1>
        <a:srgbClr val="FFFFFF"/>
      </a:lt1>
      <a:dk2>
        <a:srgbClr val="0071BC"/>
      </a:dk2>
      <a:lt2>
        <a:srgbClr val="EAEAEA"/>
      </a:lt2>
      <a:accent1>
        <a:srgbClr val="E2F1FA"/>
      </a:accent1>
      <a:accent2>
        <a:srgbClr val="FF5050"/>
      </a:accent2>
      <a:accent3>
        <a:srgbClr val="FFE5E5"/>
      </a:accent3>
      <a:accent4>
        <a:srgbClr val="FFFFFF"/>
      </a:accent4>
      <a:accent5>
        <a:srgbClr val="FFFFFF"/>
      </a:accent5>
      <a:accent6>
        <a:srgbClr val="000000"/>
      </a:accent6>
      <a:hlink>
        <a:srgbClr val="FFFFFF"/>
      </a:hlink>
      <a:folHlink>
        <a:srgbClr val="FFFFFF"/>
      </a:folHlink>
    </a:clrScheme>
    <a:fontScheme name="メイリオ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round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lIns="0" tIns="0" rIns="0" bIns="0"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sz="1600" dirty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</Words>
  <Application>Microsoft Office PowerPoint</Application>
  <PresentationFormat>A4 210 x 297 mm</PresentationFormat>
  <Paragraphs>5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PowerPoint Design</vt:lpstr>
      <vt:lpstr>背景型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2016-05-25T06:39:55Z</dcterms:created>
  <dcterms:modified xsi:type="dcterms:W3CDTF">2021-07-02T23:37:19Z</dcterms:modified>
</cp:coreProperties>
</file>