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-1740" y="-300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B6587E-F918-4940-B43F-B3706792D356}" type="datetimeFigureOut">
              <a:rPr lang="ja-JP" altLang="en-US"/>
              <a:pPr>
                <a:defRPr/>
              </a:pPr>
              <a:t>2021/7/3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44340-CA11-47F4-81EE-1C08AEF46D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21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24D9EC-2B87-4459-8EFC-A6DA6F2F34A0}" type="datetimeFigureOut">
              <a:rPr lang="ja-JP" altLang="en-US"/>
              <a:pPr>
                <a:defRPr/>
              </a:pPr>
              <a:t>2021/7/3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18685E-640F-4F39-8DFB-B77B76F755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6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23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112473A5-D858-471D-ACB6-A519C597BC7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1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78A2EE3-5C6D-4389-984C-B21FE375AE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72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D69A535-B8A5-4395-82A1-CD35198996D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30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88AE56B-AD38-4DC7-955F-DD43A96C269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3050FE19-9B08-4385-B4D9-1590086233B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05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BA3B1D53-3EA8-4108-B4DF-D76C38961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61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179881A-42ED-4547-AEFA-950D54C340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6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 smtClean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 smtClean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 smtClean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9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EDBB29BC-165B-43A2-93FB-35A2DE88FA1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10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15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57F1CB0-A433-457D-9E07-385DAA70F0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1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11492D-BAF0-408F-865F-D6331CE0AB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7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背景型</a:t>
            </a:r>
            <a:endParaRPr lang="ja-JP" altLang="en-US" dirty="0" smtClean="0"/>
          </a:p>
        </p:txBody>
      </p:sp>
      <p:sp>
        <p:nvSpPr>
          <p:cNvPr id="13" name="楕円 14"/>
          <p:cNvSpPr/>
          <p:nvPr/>
        </p:nvSpPr>
        <p:spPr>
          <a:xfrm>
            <a:off x="3453848" y="1124744"/>
            <a:ext cx="2998305" cy="166185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rgbClr val="4D4D4D"/>
                </a:solidFill>
                <a:latin typeface="+mj-ea"/>
              </a:rPr>
              <a:t>1</a:t>
            </a:r>
            <a:endParaRPr lang="ja-JP" altLang="en-US" b="1" dirty="0">
              <a:solidFill>
                <a:srgbClr val="4D4D4D"/>
              </a:solidFill>
              <a:latin typeface="+mj-ea"/>
            </a:endParaRPr>
          </a:p>
        </p:txBody>
      </p:sp>
      <p:sp>
        <p:nvSpPr>
          <p:cNvPr id="14" name="楕円 16"/>
          <p:cNvSpPr/>
          <p:nvPr/>
        </p:nvSpPr>
        <p:spPr>
          <a:xfrm>
            <a:off x="492786" y="4142840"/>
            <a:ext cx="2998305" cy="166185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rgbClr val="4D4D4D"/>
                </a:solidFill>
                <a:latin typeface="+mj-ea"/>
              </a:rPr>
              <a:t>2</a:t>
            </a:r>
            <a:endParaRPr lang="ja-JP" altLang="en-US" b="1" dirty="0">
              <a:solidFill>
                <a:srgbClr val="4D4D4D"/>
              </a:solidFill>
              <a:latin typeface="+mj-ea"/>
            </a:endParaRPr>
          </a:p>
        </p:txBody>
      </p:sp>
      <p:sp>
        <p:nvSpPr>
          <p:cNvPr id="15" name="楕円 20"/>
          <p:cNvSpPr/>
          <p:nvPr/>
        </p:nvSpPr>
        <p:spPr>
          <a:xfrm>
            <a:off x="6414910" y="4142841"/>
            <a:ext cx="2998305" cy="166185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rgbClr val="4D4D4D"/>
                </a:solidFill>
                <a:latin typeface="+mj-ea"/>
              </a:rPr>
              <a:t>3</a:t>
            </a:r>
            <a:endParaRPr lang="ja-JP" altLang="en-US" b="1" dirty="0">
              <a:solidFill>
                <a:srgbClr val="4D4D4D"/>
              </a:solidFill>
              <a:latin typeface="+mj-ea"/>
            </a:endParaRPr>
          </a:p>
        </p:txBody>
      </p:sp>
      <p:sp>
        <p:nvSpPr>
          <p:cNvPr id="16" name="円/楕円 5"/>
          <p:cNvSpPr/>
          <p:nvPr/>
        </p:nvSpPr>
        <p:spPr>
          <a:xfrm>
            <a:off x="2384623" y="2410441"/>
            <a:ext cx="5104857" cy="2692128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000" b="1" dirty="0">
                <a:solidFill>
                  <a:schemeClr val="lt1"/>
                </a:solidFill>
                <a:latin typeface="+mj-ea"/>
              </a:rPr>
              <a:t>A</a:t>
            </a:r>
            <a:endParaRPr lang="ja-JP" altLang="en-US" sz="2000" b="1" dirty="0">
              <a:solidFill>
                <a:schemeClr val="lt1"/>
              </a:solidFill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PowerPoint Design</vt:lpstr>
      <vt:lpstr>背景型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2021-07-02T23:37:19Z</dcterms:modified>
</cp:coreProperties>
</file>