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088"/>
    <a:srgbClr val="FFFFFF"/>
    <a:srgbClr val="4D4D4D"/>
    <a:srgbClr val="777777"/>
    <a:srgbClr val="787878"/>
    <a:srgbClr val="797979"/>
    <a:srgbClr val="7A7A7A"/>
    <a:srgbClr val="7B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>
        <p:scale>
          <a:sx n="100" d="100"/>
          <a:sy n="100" d="100"/>
        </p:scale>
        <p:origin x="-1740" y="-300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5B6587E-F918-4940-B43F-B3706792D356}" type="datetimeFigureOut">
              <a:rPr lang="ja-JP" altLang="en-US"/>
              <a:pPr>
                <a:defRPr/>
              </a:pPr>
              <a:t>2021/6/20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D044340-CA11-47F4-81EE-1C08AEF46DD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2219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824D9EC-2B87-4459-8EFC-A6DA6F2F34A0}" type="datetimeFigureOut">
              <a:rPr lang="ja-JP" altLang="en-US"/>
              <a:pPr>
                <a:defRPr/>
              </a:pPr>
              <a:t>2021/6/20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718685E-640F-4F39-8DFB-B77B76F755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663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3" name="フッター プレースホルダー 3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23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112473A5-D858-471D-ACB6-A519C597BC7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613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778A2EE3-5C6D-4389-984C-B21FE375AEA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6725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DD69A535-B8A5-4395-82A1-CD35198996D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730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just" fontAlgn="auto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588AE56B-AD38-4DC7-955F-DD43A96C269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38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3050FE19-9B08-4385-B4D9-1590086233B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205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BA3B1D53-3EA8-4108-B4DF-D76C389615D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661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cxnSp>
        <p:nvCxnSpPr>
          <p:cNvPr id="4" name="直線コネクタ 3"/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9179881A-42ED-4547-AEFA-950D54C340C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6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 Banner"/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AC Banner"/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 smtClean="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6" name="Rectangle 10"/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 smtClean="0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 smtClean="0"/>
          </a:p>
        </p:txBody>
      </p:sp>
      <p:sp>
        <p:nvSpPr>
          <p:cNvPr id="8" name="スライド番号プレースホルダー 5"/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 smtClean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 smtClean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 smtClean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9" name="フッター プレースホルダー 3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990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EDBB29BC-165B-43A2-93FB-35A2DE88FA1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210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4" name="AutoShape 3"/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5" name="AutoShape 3"/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6" name="AutoShape 3"/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7" name="正方形/長方形 6"/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8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215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557F1CB0-A433-457D-9E07-385DAA70F03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051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0B11492D-BAF0-408F-865F-D6331CE0AB9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973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  <p:sldLayoutId id="2147483892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縦フロー</a:t>
            </a:r>
            <a:r>
              <a:rPr lang="en-US" altLang="ja-JP" dirty="0" smtClean="0"/>
              <a:t>(</a:t>
            </a:r>
            <a:r>
              <a:rPr lang="ja-JP" altLang="en-US" dirty="0" smtClean="0"/>
              <a:t>表</a:t>
            </a:r>
            <a:r>
              <a:rPr lang="en-US" altLang="ja-JP" dirty="0" smtClean="0"/>
              <a:t>)</a:t>
            </a:r>
            <a:endParaRPr lang="ja-JP" altLang="en-US" dirty="0" smtClean="0"/>
          </a:p>
        </p:txBody>
      </p:sp>
      <p:graphicFrame>
        <p:nvGraphicFramePr>
          <p:cNvPr id="11" name="コンテンツ プレースホルダー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002193"/>
              </p:ext>
            </p:extLst>
          </p:nvPr>
        </p:nvGraphicFramePr>
        <p:xfrm>
          <a:off x="1784648" y="1088740"/>
          <a:ext cx="7344369" cy="4680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123">
                  <a:extLst>
                    <a:ext uri="{9D8B030D-6E8A-4147-A177-3AD203B41FA5}">
                      <a16:colId xmlns:a16="http://schemas.microsoft.com/office/drawing/2014/main" xmlns="" val="213675738"/>
                    </a:ext>
                  </a:extLst>
                </a:gridCol>
                <a:gridCol w="2448123">
                  <a:extLst>
                    <a:ext uri="{9D8B030D-6E8A-4147-A177-3AD203B41FA5}">
                      <a16:colId xmlns:a16="http://schemas.microsoft.com/office/drawing/2014/main" xmlns="" val="2328639609"/>
                    </a:ext>
                  </a:extLst>
                </a:gridCol>
                <a:gridCol w="2448123">
                  <a:extLst>
                    <a:ext uri="{9D8B030D-6E8A-4147-A177-3AD203B41FA5}">
                      <a16:colId xmlns:a16="http://schemas.microsoft.com/office/drawing/2014/main" xmlns="" val="210321961"/>
                    </a:ext>
                  </a:extLst>
                </a:gridCol>
              </a:tblGrid>
              <a:tr h="7621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bg1"/>
                          </a:solidFill>
                        </a:rPr>
                        <a:t>a</a:t>
                      </a:r>
                      <a:endParaRPr kumimoji="1" lang="ja-JP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47818" marR="47818" marT="23909" marB="2390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bg1"/>
                          </a:solidFill>
                        </a:rPr>
                        <a:t>b</a:t>
                      </a:r>
                      <a:endParaRPr kumimoji="1" lang="ja-JP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47818" marR="47818" marT="23909" marB="2390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bg1"/>
                          </a:solidFill>
                        </a:rPr>
                        <a:t>c</a:t>
                      </a:r>
                      <a:endParaRPr kumimoji="1" lang="ja-JP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47818" marR="47818" marT="23909" marB="2390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803903"/>
                  </a:ext>
                </a:extLst>
              </a:tr>
              <a:tr h="1306122"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47818" marR="47818" marT="23909" marB="2390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47818" marR="47818" marT="23909" marB="2390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47818" marR="47818" marT="23909" marB="2390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17350707"/>
                  </a:ext>
                </a:extLst>
              </a:tr>
              <a:tr h="1306122"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47818" marR="47818" marT="23909" marB="2390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47818" marR="47818" marT="23909" marB="2390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47818" marR="47818" marT="23909" marB="2390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50237441"/>
                  </a:ext>
                </a:extLst>
              </a:tr>
              <a:tr h="1306122"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47818" marR="47818" marT="23909" marB="2390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47818" marR="47818" marT="23909" marB="2390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47818" marR="47818" marT="23909" marB="2390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8224866"/>
                  </a:ext>
                </a:extLst>
              </a:tr>
            </a:tbl>
          </a:graphicData>
        </a:graphic>
      </p:graphicFrame>
      <p:sp>
        <p:nvSpPr>
          <p:cNvPr id="12" name="矢印: 五方向 160">
            <a:extLst>
              <a:ext uri="{FF2B5EF4-FFF2-40B4-BE49-F238E27FC236}">
                <a16:creationId xmlns:a16="http://schemas.microsoft.com/office/drawing/2014/main" xmlns="" id="{A39596FC-96CE-46E6-9694-36B473693064}"/>
              </a:ext>
            </a:extLst>
          </p:cNvPr>
          <p:cNvSpPr/>
          <p:nvPr/>
        </p:nvSpPr>
        <p:spPr>
          <a:xfrm rot="5400000">
            <a:off x="352609" y="1807323"/>
            <a:ext cx="1221092" cy="1512168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" rIns="3600" rtlCol="0" anchor="ctr"/>
          <a:lstStyle/>
          <a:p>
            <a:pPr algn="ctr"/>
            <a:r>
              <a:rPr lang="en-US" altLang="ja-JP" dirty="0">
                <a:solidFill>
                  <a:srgbClr val="4D4D4D"/>
                </a:solidFill>
                <a:latin typeface="+mj-ea"/>
                <a:ea typeface="+mj-ea"/>
              </a:rPr>
              <a:t>1</a:t>
            </a:r>
            <a:endParaRPr lang="ja-JP" altLang="en-US" dirty="0">
              <a:solidFill>
                <a:srgbClr val="4D4D4D"/>
              </a:solidFill>
              <a:latin typeface="+mj-ea"/>
              <a:ea typeface="+mj-ea"/>
            </a:endParaRPr>
          </a:p>
        </p:txBody>
      </p:sp>
      <p:sp>
        <p:nvSpPr>
          <p:cNvPr id="13" name="矢印: 五方向 161">
            <a:extLst>
              <a:ext uri="{FF2B5EF4-FFF2-40B4-BE49-F238E27FC236}">
                <a16:creationId xmlns:a16="http://schemas.microsoft.com/office/drawing/2014/main" xmlns="" id="{2FE91E95-08FF-4EA0-8285-7A9F78CF1CB5}"/>
              </a:ext>
            </a:extLst>
          </p:cNvPr>
          <p:cNvSpPr/>
          <p:nvPr/>
        </p:nvSpPr>
        <p:spPr>
          <a:xfrm rot="5400000">
            <a:off x="352609" y="3068985"/>
            <a:ext cx="1221092" cy="1512168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" rIns="3600" rtlCol="0" anchor="ctr"/>
          <a:lstStyle/>
          <a:p>
            <a:pPr algn="ctr"/>
            <a:r>
              <a:rPr lang="en-US" altLang="ja-JP" dirty="0">
                <a:solidFill>
                  <a:srgbClr val="4D4D4D"/>
                </a:solidFill>
                <a:latin typeface="+mj-ea"/>
                <a:ea typeface="+mj-ea"/>
              </a:rPr>
              <a:t>2</a:t>
            </a:r>
            <a:endParaRPr lang="ja-JP" altLang="en-US" dirty="0">
              <a:solidFill>
                <a:srgbClr val="4D4D4D"/>
              </a:solidFill>
              <a:latin typeface="+mj-ea"/>
              <a:ea typeface="+mj-ea"/>
            </a:endParaRPr>
          </a:p>
        </p:txBody>
      </p:sp>
      <p:sp>
        <p:nvSpPr>
          <p:cNvPr id="14" name="矢印: 五方向 162">
            <a:extLst>
              <a:ext uri="{FF2B5EF4-FFF2-40B4-BE49-F238E27FC236}">
                <a16:creationId xmlns:a16="http://schemas.microsoft.com/office/drawing/2014/main" xmlns="" id="{D395F697-2F4B-4F7B-B1E2-23135D473D3A}"/>
              </a:ext>
            </a:extLst>
          </p:cNvPr>
          <p:cNvSpPr/>
          <p:nvPr/>
        </p:nvSpPr>
        <p:spPr>
          <a:xfrm rot="5400000">
            <a:off x="352609" y="4330645"/>
            <a:ext cx="1221092" cy="1512168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" rIns="3600" rtlCol="0" anchor="ctr"/>
          <a:lstStyle/>
          <a:p>
            <a:pPr algn="ctr"/>
            <a:r>
              <a:rPr lang="en-US" altLang="ja-JP" sz="1600" dirty="0">
                <a:solidFill>
                  <a:srgbClr val="4D4D4D"/>
                </a:solidFill>
                <a:latin typeface="+mj-ea"/>
                <a:ea typeface="+mj-ea"/>
              </a:rPr>
              <a:t>3</a:t>
            </a:r>
            <a:endParaRPr lang="ja-JP" altLang="en-US" sz="1600" dirty="0">
              <a:solidFill>
                <a:srgbClr val="4D4D4D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メイリオ</vt:lpstr>
      <vt:lpstr>ＭＳ Ｐゴシック</vt:lpstr>
      <vt:lpstr>Arial</vt:lpstr>
      <vt:lpstr>Calibri</vt:lpstr>
      <vt:lpstr>Times New Roman</vt:lpstr>
      <vt:lpstr>Wingdings</vt:lpstr>
      <vt:lpstr>HGP創英角ｺﾞｼｯｸUB</vt:lpstr>
      <vt:lpstr>PowerPoint Design</vt:lpstr>
      <vt:lpstr>縦フロー(表)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2021-06-19T19:21:23Z</dcterms:modified>
</cp:coreProperties>
</file>