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0E7"/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6" d="100"/>
          <a:sy n="106" d="100"/>
        </p:scale>
        <p:origin x="726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2023/7/25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2023/7/25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横フロー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4FDC1562-E1F7-AB44-DC2D-33C9257DA1A8}"/>
              </a:ext>
            </a:extLst>
          </p:cNvPr>
          <p:cNvSpPr/>
          <p:nvPr/>
        </p:nvSpPr>
        <p:spPr bwMode="auto">
          <a:xfrm>
            <a:off x="704528" y="1412776"/>
            <a:ext cx="1800000" cy="720080"/>
          </a:xfrm>
          <a:prstGeom prst="homePlate">
            <a:avLst/>
          </a:prstGeom>
          <a:solidFill>
            <a:srgbClr val="8D90E7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6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499F504D-6506-66DB-BB7C-2EEE6F0FB7D6}"/>
              </a:ext>
            </a:extLst>
          </p:cNvPr>
          <p:cNvSpPr/>
          <p:nvPr/>
        </p:nvSpPr>
        <p:spPr bwMode="auto">
          <a:xfrm>
            <a:off x="2288754" y="1412776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BACDF916-0F22-680E-5D48-410BE29C85AD}"/>
              </a:ext>
            </a:extLst>
          </p:cNvPr>
          <p:cNvSpPr/>
          <p:nvPr/>
        </p:nvSpPr>
        <p:spPr bwMode="auto">
          <a:xfrm>
            <a:off x="3865462" y="1412776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矢印: 山形 12">
            <a:extLst>
              <a:ext uri="{FF2B5EF4-FFF2-40B4-BE49-F238E27FC236}">
                <a16:creationId xmlns:a16="http://schemas.microsoft.com/office/drawing/2014/main" id="{69DA96C4-1A48-67DA-D421-84BFC4779129}"/>
              </a:ext>
            </a:extLst>
          </p:cNvPr>
          <p:cNvSpPr/>
          <p:nvPr/>
        </p:nvSpPr>
        <p:spPr bwMode="auto">
          <a:xfrm>
            <a:off x="5457206" y="1412776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F70A855-E41F-6F84-7C5A-A2037247C567}"/>
              </a:ext>
            </a:extLst>
          </p:cNvPr>
          <p:cNvGrpSpPr/>
          <p:nvPr/>
        </p:nvGrpSpPr>
        <p:grpSpPr>
          <a:xfrm>
            <a:off x="7041433" y="1412776"/>
            <a:ext cx="1799999" cy="720080"/>
            <a:chOff x="6560504" y="2491472"/>
            <a:chExt cx="1632856" cy="720080"/>
          </a:xfrm>
        </p:grpSpPr>
        <p:sp>
          <p:nvSpPr>
            <p:cNvPr id="14" name="矢印: 山形 13">
              <a:extLst>
                <a:ext uri="{FF2B5EF4-FFF2-40B4-BE49-F238E27FC236}">
                  <a16:creationId xmlns:a16="http://schemas.microsoft.com/office/drawing/2014/main" id="{CD178B80-D4F8-FA37-5591-00B62F4891FA}"/>
                </a:ext>
              </a:extLst>
            </p:cNvPr>
            <p:cNvSpPr/>
            <p:nvPr/>
          </p:nvSpPr>
          <p:spPr bwMode="auto">
            <a:xfrm>
              <a:off x="6560504" y="2491472"/>
              <a:ext cx="1620000" cy="720080"/>
            </a:xfrm>
            <a:prstGeom prst="chevron">
              <a:avLst/>
            </a:prstGeom>
            <a:solidFill>
              <a:srgbClr val="8D90E7"/>
            </a:solidFill>
            <a:ln>
              <a:noFill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5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4D76A1B-9420-863D-8BE2-97A94E09DBC2}"/>
                </a:ext>
              </a:extLst>
            </p:cNvPr>
            <p:cNvSpPr/>
            <p:nvPr/>
          </p:nvSpPr>
          <p:spPr bwMode="auto">
            <a:xfrm>
              <a:off x="7774168" y="2491472"/>
              <a:ext cx="419192" cy="720080"/>
            </a:xfrm>
            <a:prstGeom prst="rect">
              <a:avLst/>
            </a:prstGeom>
            <a:solidFill>
              <a:srgbClr val="8D90E7"/>
            </a:solidFill>
            <a:ln>
              <a:noFill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8" name="矢印: 山形 17">
            <a:extLst>
              <a:ext uri="{FF2B5EF4-FFF2-40B4-BE49-F238E27FC236}">
                <a16:creationId xmlns:a16="http://schemas.microsoft.com/office/drawing/2014/main" id="{66E58A0A-7742-4191-D721-B3B4BB13FE0F}"/>
              </a:ext>
            </a:extLst>
          </p:cNvPr>
          <p:cNvSpPr/>
          <p:nvPr/>
        </p:nvSpPr>
        <p:spPr bwMode="auto">
          <a:xfrm>
            <a:off x="2288754" y="3537012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矢印: 山形 18">
            <a:extLst>
              <a:ext uri="{FF2B5EF4-FFF2-40B4-BE49-F238E27FC236}">
                <a16:creationId xmlns:a16="http://schemas.microsoft.com/office/drawing/2014/main" id="{28D0E659-200A-EB13-97A7-F4AC003E500A}"/>
              </a:ext>
            </a:extLst>
          </p:cNvPr>
          <p:cNvSpPr/>
          <p:nvPr/>
        </p:nvSpPr>
        <p:spPr bwMode="auto">
          <a:xfrm>
            <a:off x="3865462" y="3537012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F5363687-934F-9D30-86AE-7987DE219D2F}"/>
              </a:ext>
            </a:extLst>
          </p:cNvPr>
          <p:cNvSpPr/>
          <p:nvPr/>
        </p:nvSpPr>
        <p:spPr bwMode="auto">
          <a:xfrm>
            <a:off x="5457206" y="3537012"/>
            <a:ext cx="1800000" cy="720080"/>
          </a:xfrm>
          <a:prstGeom prst="chevron">
            <a:avLst/>
          </a:pr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73D2A444-945E-C68D-A4CC-3694348FD7A2}"/>
              </a:ext>
            </a:extLst>
          </p:cNvPr>
          <p:cNvGrpSpPr/>
          <p:nvPr/>
        </p:nvGrpSpPr>
        <p:grpSpPr>
          <a:xfrm>
            <a:off x="7041433" y="3537012"/>
            <a:ext cx="1799999" cy="720080"/>
            <a:chOff x="6681393" y="4077072"/>
            <a:chExt cx="1799999" cy="720080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A0361EE8-6A33-2A5B-F9AF-65C0120613F8}"/>
                </a:ext>
              </a:extLst>
            </p:cNvPr>
            <p:cNvSpPr/>
            <p:nvPr/>
          </p:nvSpPr>
          <p:spPr bwMode="auto">
            <a:xfrm>
              <a:off x="7077286" y="4077072"/>
              <a:ext cx="1404106" cy="720000"/>
            </a:xfrm>
            <a:prstGeom prst="roundRect">
              <a:avLst>
                <a:gd name="adj" fmla="val 39301"/>
              </a:avLst>
            </a:prstGeom>
            <a:solidFill>
              <a:srgbClr val="8D90E7"/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08407320-0554-B3FB-EEB7-8695DE68DEFB}"/>
                </a:ext>
              </a:extLst>
            </p:cNvPr>
            <p:cNvGrpSpPr/>
            <p:nvPr/>
          </p:nvGrpSpPr>
          <p:grpSpPr>
            <a:xfrm>
              <a:off x="6681393" y="4077072"/>
              <a:ext cx="1404107" cy="720080"/>
              <a:chOff x="6560504" y="2491472"/>
              <a:chExt cx="1632856" cy="720080"/>
            </a:xfrm>
          </p:grpSpPr>
          <p:sp>
            <p:nvSpPr>
              <p:cNvPr id="22" name="矢印: 山形 21">
                <a:extLst>
                  <a:ext uri="{FF2B5EF4-FFF2-40B4-BE49-F238E27FC236}">
                    <a16:creationId xmlns:a16="http://schemas.microsoft.com/office/drawing/2014/main" id="{57D5A044-7305-8CF1-6648-A0DCAEEFB8B5}"/>
                  </a:ext>
                </a:extLst>
              </p:cNvPr>
              <p:cNvSpPr/>
              <p:nvPr/>
            </p:nvSpPr>
            <p:spPr bwMode="auto">
              <a:xfrm>
                <a:off x="6560504" y="2491472"/>
                <a:ext cx="1620000" cy="720080"/>
              </a:xfrm>
              <a:prstGeom prst="chevron">
                <a:avLst/>
              </a:prstGeom>
              <a:solidFill>
                <a:srgbClr val="8D90E7"/>
              </a:solidFill>
              <a:ln>
                <a:noFill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>
                  <a:lnSpc>
                    <a:spcPct val="14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kumimoji="1" lang="en-US" altLang="ja-JP" sz="1600" dirty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    5</a:t>
                </a:r>
                <a:endParaRPr kumimoji="1" lang="ja-JP" altLang="en-US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37204384-86AF-4CC4-4FDD-44D1E87CAA8F}"/>
                  </a:ext>
                </a:extLst>
              </p:cNvPr>
              <p:cNvSpPr/>
              <p:nvPr/>
            </p:nvSpPr>
            <p:spPr bwMode="auto">
              <a:xfrm>
                <a:off x="7774168" y="2491472"/>
                <a:ext cx="419192" cy="720080"/>
              </a:xfrm>
              <a:prstGeom prst="rect">
                <a:avLst/>
              </a:prstGeom>
              <a:solidFill>
                <a:srgbClr val="8D90E7"/>
              </a:solidFill>
              <a:ln>
                <a:noFill/>
              </a:ln>
              <a:effectLst/>
            </p:spPr>
            <p:txBody>
              <a:bodyPr lIns="0" tIns="0" rIns="0" bIns="0" rtlCol="0" anchor="ctr">
                <a:noAutofit/>
              </a:bodyPr>
              <a:lstStyle/>
              <a:p>
                <a:pPr algn="ctr">
                  <a:lnSpc>
                    <a:spcPct val="14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endParaRPr kumimoji="1" lang="ja-JP" altLang="en-US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8136F1A-FCAC-F354-39C8-199152DEE754}"/>
              </a:ext>
            </a:extLst>
          </p:cNvPr>
          <p:cNvSpPr/>
          <p:nvPr/>
        </p:nvSpPr>
        <p:spPr bwMode="auto">
          <a:xfrm>
            <a:off x="704528" y="3537012"/>
            <a:ext cx="1800000" cy="720080"/>
          </a:xfrm>
          <a:custGeom>
            <a:avLst/>
            <a:gdLst>
              <a:gd name="connsiteX0" fmla="*/ 282967 w 1800000"/>
              <a:gd name="connsiteY0" fmla="*/ 0 h 720080"/>
              <a:gd name="connsiteX1" fmla="*/ 792088 w 1800000"/>
              <a:gd name="connsiteY1" fmla="*/ 0 h 720080"/>
              <a:gd name="connsiteX2" fmla="*/ 1099357 w 1800000"/>
              <a:gd name="connsiteY2" fmla="*/ 0 h 720080"/>
              <a:gd name="connsiteX3" fmla="*/ 1439960 w 1800000"/>
              <a:gd name="connsiteY3" fmla="*/ 0 h 720080"/>
              <a:gd name="connsiteX4" fmla="*/ 1800000 w 1800000"/>
              <a:gd name="connsiteY4" fmla="*/ 360040 h 720080"/>
              <a:gd name="connsiteX5" fmla="*/ 1439960 w 1800000"/>
              <a:gd name="connsiteY5" fmla="*/ 720080 h 720080"/>
              <a:gd name="connsiteX6" fmla="*/ 792088 w 1800000"/>
              <a:gd name="connsiteY6" fmla="*/ 720080 h 720080"/>
              <a:gd name="connsiteX7" fmla="*/ 792088 w 1800000"/>
              <a:gd name="connsiteY7" fmla="*/ 720000 h 720080"/>
              <a:gd name="connsiteX8" fmla="*/ 282967 w 1800000"/>
              <a:gd name="connsiteY8" fmla="*/ 720000 h 720080"/>
              <a:gd name="connsiteX9" fmla="*/ 0 w 1800000"/>
              <a:gd name="connsiteY9" fmla="*/ 437033 h 720080"/>
              <a:gd name="connsiteX10" fmla="*/ 0 w 1800000"/>
              <a:gd name="connsiteY10" fmla="*/ 282967 h 720080"/>
              <a:gd name="connsiteX11" fmla="*/ 282967 w 1800000"/>
              <a:gd name="connsiteY11" fmla="*/ 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0000" h="720080">
                <a:moveTo>
                  <a:pt x="282967" y="0"/>
                </a:moveTo>
                <a:lnTo>
                  <a:pt x="792088" y="0"/>
                </a:lnTo>
                <a:lnTo>
                  <a:pt x="1099357" y="0"/>
                </a:lnTo>
                <a:lnTo>
                  <a:pt x="1439960" y="0"/>
                </a:lnTo>
                <a:lnTo>
                  <a:pt x="1800000" y="360040"/>
                </a:lnTo>
                <a:lnTo>
                  <a:pt x="1439960" y="720080"/>
                </a:lnTo>
                <a:lnTo>
                  <a:pt x="792088" y="720080"/>
                </a:lnTo>
                <a:lnTo>
                  <a:pt x="792088" y="720000"/>
                </a:lnTo>
                <a:lnTo>
                  <a:pt x="282967" y="720000"/>
                </a:lnTo>
                <a:cubicBezTo>
                  <a:pt x="126689" y="720000"/>
                  <a:pt x="0" y="593311"/>
                  <a:pt x="0" y="437033"/>
                </a:cubicBezTo>
                <a:lnTo>
                  <a:pt x="0" y="282967"/>
                </a:lnTo>
                <a:cubicBezTo>
                  <a:pt x="0" y="126689"/>
                  <a:pt x="126689" y="0"/>
                  <a:pt x="282967" y="0"/>
                </a:cubicBezTo>
                <a:close/>
              </a:path>
            </a:pathLst>
          </a:custGeom>
          <a:solidFill>
            <a:srgbClr val="8D90E7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8E2498-98C4-D472-D5E6-1BBF20686333}"/>
              </a:ext>
            </a:extLst>
          </p:cNvPr>
          <p:cNvSpPr txBox="1"/>
          <p:nvPr/>
        </p:nvSpPr>
        <p:spPr>
          <a:xfrm>
            <a:off x="704528" y="2132856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E0542AB-FF1D-1055-9609-56574E6EA292}"/>
              </a:ext>
            </a:extLst>
          </p:cNvPr>
          <p:cNvSpPr txBox="1"/>
          <p:nvPr/>
        </p:nvSpPr>
        <p:spPr>
          <a:xfrm>
            <a:off x="2288754" y="2132856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0" name="テキスト ボックス 15359">
            <a:extLst>
              <a:ext uri="{FF2B5EF4-FFF2-40B4-BE49-F238E27FC236}">
                <a16:creationId xmlns:a16="http://schemas.microsoft.com/office/drawing/2014/main" id="{A55DEA3C-DA7D-B196-FF88-22556B732845}"/>
              </a:ext>
            </a:extLst>
          </p:cNvPr>
          <p:cNvSpPr txBox="1"/>
          <p:nvPr/>
        </p:nvSpPr>
        <p:spPr>
          <a:xfrm>
            <a:off x="3865462" y="2132856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1" name="テキスト ボックス 15360">
            <a:extLst>
              <a:ext uri="{FF2B5EF4-FFF2-40B4-BE49-F238E27FC236}">
                <a16:creationId xmlns:a16="http://schemas.microsoft.com/office/drawing/2014/main" id="{422CB983-7541-026F-40D3-7972DE09CF89}"/>
              </a:ext>
            </a:extLst>
          </p:cNvPr>
          <p:cNvSpPr txBox="1"/>
          <p:nvPr/>
        </p:nvSpPr>
        <p:spPr>
          <a:xfrm>
            <a:off x="5457206" y="2132856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3" name="テキスト ボックス 15362">
            <a:extLst>
              <a:ext uri="{FF2B5EF4-FFF2-40B4-BE49-F238E27FC236}">
                <a16:creationId xmlns:a16="http://schemas.microsoft.com/office/drawing/2014/main" id="{48E974C8-5805-5CE3-D295-BFFA272E0D1B}"/>
              </a:ext>
            </a:extLst>
          </p:cNvPr>
          <p:cNvSpPr txBox="1"/>
          <p:nvPr/>
        </p:nvSpPr>
        <p:spPr>
          <a:xfrm>
            <a:off x="7041433" y="2132856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4" name="テキスト ボックス 15363">
            <a:extLst>
              <a:ext uri="{FF2B5EF4-FFF2-40B4-BE49-F238E27FC236}">
                <a16:creationId xmlns:a16="http://schemas.microsoft.com/office/drawing/2014/main" id="{C679E1D7-D03C-B1C4-3A18-CB9B38E01AE7}"/>
              </a:ext>
            </a:extLst>
          </p:cNvPr>
          <p:cNvSpPr txBox="1"/>
          <p:nvPr/>
        </p:nvSpPr>
        <p:spPr>
          <a:xfrm>
            <a:off x="704528" y="4257092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5" name="テキスト ボックス 15364">
            <a:extLst>
              <a:ext uri="{FF2B5EF4-FFF2-40B4-BE49-F238E27FC236}">
                <a16:creationId xmlns:a16="http://schemas.microsoft.com/office/drawing/2014/main" id="{7B9807C8-30D3-DE0B-928F-FCD23F12FFB0}"/>
              </a:ext>
            </a:extLst>
          </p:cNvPr>
          <p:cNvSpPr txBox="1"/>
          <p:nvPr/>
        </p:nvSpPr>
        <p:spPr>
          <a:xfrm>
            <a:off x="2288754" y="4257092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6" name="テキスト ボックス 15365">
            <a:extLst>
              <a:ext uri="{FF2B5EF4-FFF2-40B4-BE49-F238E27FC236}">
                <a16:creationId xmlns:a16="http://schemas.microsoft.com/office/drawing/2014/main" id="{29E2CD52-8AAB-A256-E406-1BEF5B181E0F}"/>
              </a:ext>
            </a:extLst>
          </p:cNvPr>
          <p:cNvSpPr txBox="1"/>
          <p:nvPr/>
        </p:nvSpPr>
        <p:spPr>
          <a:xfrm>
            <a:off x="3865462" y="4257092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7" name="テキスト ボックス 15366">
            <a:extLst>
              <a:ext uri="{FF2B5EF4-FFF2-40B4-BE49-F238E27FC236}">
                <a16:creationId xmlns:a16="http://schemas.microsoft.com/office/drawing/2014/main" id="{EC608E55-E0AC-C98D-DFC9-9096B3AC2264}"/>
              </a:ext>
            </a:extLst>
          </p:cNvPr>
          <p:cNvSpPr txBox="1"/>
          <p:nvPr/>
        </p:nvSpPr>
        <p:spPr>
          <a:xfrm>
            <a:off x="5457206" y="4257092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68" name="テキスト ボックス 15367">
            <a:extLst>
              <a:ext uri="{FF2B5EF4-FFF2-40B4-BE49-F238E27FC236}">
                <a16:creationId xmlns:a16="http://schemas.microsoft.com/office/drawing/2014/main" id="{41EFBB39-63AE-75BC-A7A2-325411D3FF3A}"/>
              </a:ext>
            </a:extLst>
          </p:cNvPr>
          <p:cNvSpPr txBox="1"/>
          <p:nvPr/>
        </p:nvSpPr>
        <p:spPr>
          <a:xfrm>
            <a:off x="7041433" y="4257092"/>
            <a:ext cx="180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横フロー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2023-07-24T18:48:30Z</dcterms:modified>
</cp:coreProperties>
</file>