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96BB"/>
    <a:srgbClr val="1D2088"/>
    <a:srgbClr val="FFFFFF"/>
    <a:srgbClr val="4D4D4D"/>
    <a:srgbClr val="777777"/>
    <a:srgbClr val="787878"/>
    <a:srgbClr val="797979"/>
    <a:srgbClr val="7A7A7A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 varScale="1">
        <p:scale>
          <a:sx n="106" d="100"/>
          <a:sy n="106" d="100"/>
        </p:scale>
        <p:origin x="726" y="96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5B6587E-F918-4940-B43F-B3706792D356}" type="datetimeFigureOut">
              <a:rPr lang="ja-JP" altLang="en-US"/>
              <a:pPr>
                <a:defRPr/>
              </a:pPr>
              <a:t>2023/7/25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D044340-CA11-47F4-81EE-1C08AEF46DD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2219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824D9EC-2B87-4459-8EFC-A6DA6F2F34A0}" type="datetimeFigureOut">
              <a:rPr lang="ja-JP" altLang="en-US"/>
              <a:pPr>
                <a:defRPr/>
              </a:pPr>
              <a:t>2023/7/25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718685E-640F-4F39-8DFB-B77B76F755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663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/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AC Banner"/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/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5"/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9909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6" name="矢印: 下 15395">
            <a:extLst>
              <a:ext uri="{FF2B5EF4-FFF2-40B4-BE49-F238E27FC236}">
                <a16:creationId xmlns:a16="http://schemas.microsoft.com/office/drawing/2014/main" id="{35E7A61E-CCA4-4367-6446-F40D708E556C}"/>
              </a:ext>
            </a:extLst>
          </p:cNvPr>
          <p:cNvSpPr/>
          <p:nvPr/>
        </p:nvSpPr>
        <p:spPr bwMode="auto">
          <a:xfrm rot="16200000">
            <a:off x="4608937" y="1830676"/>
            <a:ext cx="252000" cy="6977095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square" lIns="0" tIns="0" rIns="0" bIns="0" rtlCol="0" anchor="ctr"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横フロー</a:t>
            </a:r>
          </a:p>
        </p:txBody>
      </p:sp>
      <p:grpSp>
        <p:nvGrpSpPr>
          <p:cNvPr id="15365" name="グループ化 15364">
            <a:extLst>
              <a:ext uri="{FF2B5EF4-FFF2-40B4-BE49-F238E27FC236}">
                <a16:creationId xmlns:a16="http://schemas.microsoft.com/office/drawing/2014/main" id="{0017EBDA-730E-AEF2-12B5-A528ACFF67E5}"/>
              </a:ext>
            </a:extLst>
          </p:cNvPr>
          <p:cNvGrpSpPr/>
          <p:nvPr/>
        </p:nvGrpSpPr>
        <p:grpSpPr>
          <a:xfrm>
            <a:off x="56456" y="692696"/>
            <a:ext cx="9787027" cy="1736598"/>
            <a:chOff x="56456" y="828306"/>
            <a:chExt cx="9787027" cy="1736598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DA2EF29C-EFAC-3F8D-375D-A8D25374EB9C}"/>
                </a:ext>
              </a:extLst>
            </p:cNvPr>
            <p:cNvSpPr/>
            <p:nvPr/>
          </p:nvSpPr>
          <p:spPr bwMode="auto">
            <a:xfrm>
              <a:off x="2098212" y="828306"/>
              <a:ext cx="1620000" cy="9541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 rtlCol="0" anchor="ctr">
              <a:noAutofit/>
            </a:bodyPr>
            <a:lstStyle/>
            <a:p>
              <a:pPr algn="ctr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kumimoji="1" lang="en-US" altLang="ja-JP" sz="1600" dirty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2</a:t>
              </a:r>
              <a:endParaRPr kumimoji="1" lang="ja-JP" altLang="en-US" sz="1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1E62464-8DCD-6F50-7E5E-606FCD999CA1}"/>
                </a:ext>
              </a:extLst>
            </p:cNvPr>
            <p:cNvSpPr/>
            <p:nvPr/>
          </p:nvSpPr>
          <p:spPr bwMode="auto">
            <a:xfrm>
              <a:off x="4139968" y="828306"/>
              <a:ext cx="1620000" cy="9541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 rtlCol="0" anchor="ctr">
              <a:noAutofit/>
            </a:bodyPr>
            <a:lstStyle/>
            <a:p>
              <a:pPr algn="ctr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kumimoji="1" lang="en-US" altLang="ja-JP" sz="1600" dirty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3</a:t>
              </a:r>
              <a:endParaRPr kumimoji="1" lang="ja-JP" altLang="en-US" sz="1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9342E823-C487-A796-920E-E78D2A1C7B78}"/>
                </a:ext>
              </a:extLst>
            </p:cNvPr>
            <p:cNvSpPr/>
            <p:nvPr/>
          </p:nvSpPr>
          <p:spPr bwMode="auto">
            <a:xfrm>
              <a:off x="56456" y="828306"/>
              <a:ext cx="1620000" cy="9541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 rtlCol="0" anchor="ctr">
              <a:noAutofit/>
            </a:bodyPr>
            <a:lstStyle/>
            <a:p>
              <a:pPr algn="ctr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kumimoji="1" lang="en-US" altLang="ja-JP" sz="1600" dirty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1</a:t>
              </a:r>
              <a:endParaRPr kumimoji="1" lang="ja-JP" altLang="en-US" sz="1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D4051308-A9AB-B07A-4E68-605348BE8973}"/>
                </a:ext>
              </a:extLst>
            </p:cNvPr>
            <p:cNvSpPr/>
            <p:nvPr/>
          </p:nvSpPr>
          <p:spPr bwMode="auto">
            <a:xfrm>
              <a:off x="6181724" y="828306"/>
              <a:ext cx="1620000" cy="9541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 rtlCol="0" anchor="ctr">
              <a:noAutofit/>
            </a:bodyPr>
            <a:lstStyle/>
            <a:p>
              <a:pPr algn="ctr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kumimoji="1" lang="en-US" altLang="ja-JP" sz="1600" dirty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4</a:t>
              </a:r>
              <a:endParaRPr kumimoji="1" lang="ja-JP" altLang="en-US" sz="1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F34CC267-9CC0-6838-BBC9-F190A0846BEC}"/>
                </a:ext>
              </a:extLst>
            </p:cNvPr>
            <p:cNvSpPr/>
            <p:nvPr/>
          </p:nvSpPr>
          <p:spPr bwMode="auto">
            <a:xfrm>
              <a:off x="8223483" y="828306"/>
              <a:ext cx="1620000" cy="9541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 rtlCol="0" anchor="ctr">
              <a:noAutofit/>
            </a:bodyPr>
            <a:lstStyle/>
            <a:p>
              <a:pPr algn="ctr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kumimoji="1" lang="en-US" altLang="ja-JP" sz="1600" dirty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5</a:t>
              </a:r>
              <a:endParaRPr kumimoji="1" lang="ja-JP" altLang="en-US" sz="1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6" name="二等辺三角形 15">
              <a:extLst>
                <a:ext uri="{FF2B5EF4-FFF2-40B4-BE49-F238E27FC236}">
                  <a16:creationId xmlns:a16="http://schemas.microsoft.com/office/drawing/2014/main" id="{50953804-6690-14AD-8717-D95928F3B981}"/>
                </a:ext>
              </a:extLst>
            </p:cNvPr>
            <p:cNvSpPr/>
            <p:nvPr/>
          </p:nvSpPr>
          <p:spPr bwMode="auto">
            <a:xfrm rot="5400000">
              <a:off x="1743334" y="1179359"/>
              <a:ext cx="288000" cy="252000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square" lIns="0" tIns="0" rIns="0" bIns="0" rtlCol="0" anchor="ctr">
              <a:sp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endParaRPr kumimoji="1"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7" name="二等辺三角形 16">
              <a:extLst>
                <a:ext uri="{FF2B5EF4-FFF2-40B4-BE49-F238E27FC236}">
                  <a16:creationId xmlns:a16="http://schemas.microsoft.com/office/drawing/2014/main" id="{B784609A-102F-602D-24D9-D7EA5451C593}"/>
                </a:ext>
              </a:extLst>
            </p:cNvPr>
            <p:cNvSpPr/>
            <p:nvPr/>
          </p:nvSpPr>
          <p:spPr bwMode="auto">
            <a:xfrm rot="5400000">
              <a:off x="3785090" y="1179359"/>
              <a:ext cx="288000" cy="252000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square" lIns="0" tIns="0" rIns="0" bIns="0" rtlCol="0" anchor="ctr">
              <a:sp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endParaRPr kumimoji="1"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8" name="二等辺三角形 17">
              <a:extLst>
                <a:ext uri="{FF2B5EF4-FFF2-40B4-BE49-F238E27FC236}">
                  <a16:creationId xmlns:a16="http://schemas.microsoft.com/office/drawing/2014/main" id="{D9653E36-7832-898D-0E2C-218DA1BF3D15}"/>
                </a:ext>
              </a:extLst>
            </p:cNvPr>
            <p:cNvSpPr/>
            <p:nvPr/>
          </p:nvSpPr>
          <p:spPr bwMode="auto">
            <a:xfrm rot="5400000">
              <a:off x="5826846" y="1179359"/>
              <a:ext cx="288000" cy="252000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square" lIns="0" tIns="0" rIns="0" bIns="0" rtlCol="0" anchor="ctr">
              <a:sp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endParaRPr kumimoji="1"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9" name="二等辺三角形 18">
              <a:extLst>
                <a:ext uri="{FF2B5EF4-FFF2-40B4-BE49-F238E27FC236}">
                  <a16:creationId xmlns:a16="http://schemas.microsoft.com/office/drawing/2014/main" id="{2CEBF6D4-8843-BBAA-BF12-F826E3B07BA7}"/>
                </a:ext>
              </a:extLst>
            </p:cNvPr>
            <p:cNvSpPr/>
            <p:nvPr/>
          </p:nvSpPr>
          <p:spPr bwMode="auto">
            <a:xfrm rot="5400000">
              <a:off x="7868602" y="1215090"/>
              <a:ext cx="288000" cy="252000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square" lIns="0" tIns="0" rIns="0" bIns="0" rtlCol="0" anchor="ctr">
              <a:sp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endParaRPr kumimoji="1"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C74258FF-EBAA-8FA2-A1D3-3464600113D0}"/>
                </a:ext>
              </a:extLst>
            </p:cNvPr>
            <p:cNvSpPr txBox="1"/>
            <p:nvPr/>
          </p:nvSpPr>
          <p:spPr>
            <a:xfrm>
              <a:off x="56456" y="1782412"/>
              <a:ext cx="1620000" cy="78249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kumimoji="1" lang="ja-JP" altLang="en-US" sz="1600" dirty="0">
                  <a:ea typeface="メイリオ" panose="020B0604030504040204" pitchFamily="50" charset="-128"/>
                </a:rPr>
                <a:t>テキスト</a:t>
              </a:r>
              <a:endParaRPr kumimoji="1" lang="en-US" altLang="ja-JP" sz="1600" dirty="0"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1600" dirty="0">
                  <a:ea typeface="メイリオ" panose="020B0604030504040204" pitchFamily="50" charset="-128"/>
                </a:rPr>
                <a:t>テキスト</a:t>
              </a:r>
              <a:endParaRPr lang="en-US" altLang="ja-JP" sz="1600" dirty="0"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dirty="0">
                  <a:ea typeface="メイリオ" panose="020B0604030504040204" pitchFamily="50" charset="-128"/>
                </a:rPr>
                <a:t>テキスト</a:t>
              </a:r>
            </a:p>
          </p:txBody>
        </p:sp>
        <p:sp>
          <p:nvSpPr>
            <p:cNvPr id="15360" name="テキスト ボックス 15359">
              <a:extLst>
                <a:ext uri="{FF2B5EF4-FFF2-40B4-BE49-F238E27FC236}">
                  <a16:creationId xmlns:a16="http://schemas.microsoft.com/office/drawing/2014/main" id="{1EE7D982-171C-2DD7-50B8-40064E39E46A}"/>
                </a:ext>
              </a:extLst>
            </p:cNvPr>
            <p:cNvSpPr txBox="1"/>
            <p:nvPr/>
          </p:nvSpPr>
          <p:spPr>
            <a:xfrm>
              <a:off x="2098212" y="1782412"/>
              <a:ext cx="1620000" cy="78249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kumimoji="1" lang="ja-JP" altLang="en-US" sz="1600" dirty="0">
                  <a:ea typeface="メイリオ" panose="020B0604030504040204" pitchFamily="50" charset="-128"/>
                </a:rPr>
                <a:t>テキスト</a:t>
              </a:r>
              <a:endParaRPr kumimoji="1" lang="en-US" altLang="ja-JP" sz="1600" dirty="0"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1600" dirty="0">
                  <a:ea typeface="メイリオ" panose="020B0604030504040204" pitchFamily="50" charset="-128"/>
                </a:rPr>
                <a:t>テキスト</a:t>
              </a:r>
              <a:endParaRPr lang="en-US" altLang="ja-JP" sz="1600" dirty="0"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dirty="0">
                  <a:ea typeface="メイリオ" panose="020B0604030504040204" pitchFamily="50" charset="-128"/>
                </a:rPr>
                <a:t>テキスト</a:t>
              </a:r>
            </a:p>
          </p:txBody>
        </p:sp>
        <p:sp>
          <p:nvSpPr>
            <p:cNvPr id="15361" name="テキスト ボックス 15360">
              <a:extLst>
                <a:ext uri="{FF2B5EF4-FFF2-40B4-BE49-F238E27FC236}">
                  <a16:creationId xmlns:a16="http://schemas.microsoft.com/office/drawing/2014/main" id="{4EA33C7D-955A-D093-3F64-E6739F02F43C}"/>
                </a:ext>
              </a:extLst>
            </p:cNvPr>
            <p:cNvSpPr txBox="1"/>
            <p:nvPr/>
          </p:nvSpPr>
          <p:spPr>
            <a:xfrm>
              <a:off x="4139968" y="1782412"/>
              <a:ext cx="1620000" cy="78249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kumimoji="1" lang="ja-JP" altLang="en-US" sz="1600" dirty="0">
                  <a:ea typeface="メイリオ" panose="020B0604030504040204" pitchFamily="50" charset="-128"/>
                </a:rPr>
                <a:t>テキスト</a:t>
              </a:r>
              <a:endParaRPr kumimoji="1" lang="en-US" altLang="ja-JP" sz="1600" dirty="0"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1600" dirty="0">
                  <a:ea typeface="メイリオ" panose="020B0604030504040204" pitchFamily="50" charset="-128"/>
                </a:rPr>
                <a:t>テキスト</a:t>
              </a:r>
              <a:endParaRPr lang="en-US" altLang="ja-JP" sz="1600" dirty="0"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dirty="0">
                  <a:ea typeface="メイリオ" panose="020B0604030504040204" pitchFamily="50" charset="-128"/>
                </a:rPr>
                <a:t>テキスト</a:t>
              </a:r>
            </a:p>
          </p:txBody>
        </p:sp>
        <p:sp>
          <p:nvSpPr>
            <p:cNvPr id="15363" name="テキスト ボックス 15362">
              <a:extLst>
                <a:ext uri="{FF2B5EF4-FFF2-40B4-BE49-F238E27FC236}">
                  <a16:creationId xmlns:a16="http://schemas.microsoft.com/office/drawing/2014/main" id="{83A30279-D75D-A734-C1AB-3477EABA6E0D}"/>
                </a:ext>
              </a:extLst>
            </p:cNvPr>
            <p:cNvSpPr txBox="1"/>
            <p:nvPr/>
          </p:nvSpPr>
          <p:spPr>
            <a:xfrm>
              <a:off x="6181724" y="1782412"/>
              <a:ext cx="1620000" cy="78249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kumimoji="1" lang="ja-JP" altLang="en-US" sz="1600" dirty="0">
                  <a:ea typeface="メイリオ" panose="020B0604030504040204" pitchFamily="50" charset="-128"/>
                </a:rPr>
                <a:t>テキスト</a:t>
              </a:r>
              <a:endParaRPr kumimoji="1" lang="en-US" altLang="ja-JP" sz="1600" dirty="0"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1600" dirty="0">
                  <a:ea typeface="メイリオ" panose="020B0604030504040204" pitchFamily="50" charset="-128"/>
                </a:rPr>
                <a:t>テキスト</a:t>
              </a:r>
              <a:endParaRPr lang="en-US" altLang="ja-JP" sz="1600" dirty="0"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dirty="0">
                  <a:ea typeface="メイリオ" panose="020B0604030504040204" pitchFamily="50" charset="-128"/>
                </a:rPr>
                <a:t>テキスト</a:t>
              </a:r>
            </a:p>
          </p:txBody>
        </p:sp>
        <p:sp>
          <p:nvSpPr>
            <p:cNvPr id="15364" name="テキスト ボックス 15363">
              <a:extLst>
                <a:ext uri="{FF2B5EF4-FFF2-40B4-BE49-F238E27FC236}">
                  <a16:creationId xmlns:a16="http://schemas.microsoft.com/office/drawing/2014/main" id="{100C9A60-109A-CC34-CDF3-CA0D107B93B1}"/>
                </a:ext>
              </a:extLst>
            </p:cNvPr>
            <p:cNvSpPr txBox="1"/>
            <p:nvPr/>
          </p:nvSpPr>
          <p:spPr>
            <a:xfrm>
              <a:off x="8223483" y="1782412"/>
              <a:ext cx="1620000" cy="78249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kumimoji="1" lang="ja-JP" altLang="en-US" sz="1600" dirty="0">
                  <a:ea typeface="メイリオ" panose="020B0604030504040204" pitchFamily="50" charset="-128"/>
                </a:rPr>
                <a:t>テキスト</a:t>
              </a:r>
              <a:endParaRPr kumimoji="1" lang="en-US" altLang="ja-JP" sz="1600" dirty="0"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1600" dirty="0">
                  <a:ea typeface="メイリオ" panose="020B0604030504040204" pitchFamily="50" charset="-128"/>
                </a:rPr>
                <a:t>テキスト</a:t>
              </a:r>
              <a:endParaRPr lang="en-US" altLang="ja-JP" sz="1600" dirty="0"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dirty="0">
                  <a:ea typeface="メイリオ" panose="020B0604030504040204" pitchFamily="50" charset="-128"/>
                </a:rPr>
                <a:t>テキスト</a:t>
              </a:r>
            </a:p>
          </p:txBody>
        </p:sp>
      </p:grpSp>
      <p:sp>
        <p:nvSpPr>
          <p:cNvPr id="15367" name="正方形/長方形 15366">
            <a:extLst>
              <a:ext uri="{FF2B5EF4-FFF2-40B4-BE49-F238E27FC236}">
                <a16:creationId xmlns:a16="http://schemas.microsoft.com/office/drawing/2014/main" id="{3A350320-40AC-3EA9-14D0-1F364360861D}"/>
              </a:ext>
            </a:extLst>
          </p:cNvPr>
          <p:cNvSpPr/>
          <p:nvPr/>
        </p:nvSpPr>
        <p:spPr bwMode="auto">
          <a:xfrm>
            <a:off x="2098212" y="2776811"/>
            <a:ext cx="1620000" cy="9541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endParaRPr kumimoji="1" lang="ja-JP" altLang="en-US" sz="16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368" name="正方形/長方形 15367">
            <a:extLst>
              <a:ext uri="{FF2B5EF4-FFF2-40B4-BE49-F238E27FC236}">
                <a16:creationId xmlns:a16="http://schemas.microsoft.com/office/drawing/2014/main" id="{82F8CE16-818D-02D2-1A7B-60E26B1F9E58}"/>
              </a:ext>
            </a:extLst>
          </p:cNvPr>
          <p:cNvSpPr/>
          <p:nvPr/>
        </p:nvSpPr>
        <p:spPr bwMode="auto">
          <a:xfrm>
            <a:off x="4139968" y="2776811"/>
            <a:ext cx="1620000" cy="9541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endParaRPr kumimoji="1" lang="ja-JP" altLang="en-US" sz="16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369" name="正方形/長方形 15368">
            <a:extLst>
              <a:ext uri="{FF2B5EF4-FFF2-40B4-BE49-F238E27FC236}">
                <a16:creationId xmlns:a16="http://schemas.microsoft.com/office/drawing/2014/main" id="{AB15FF84-4056-332E-3186-3E1C747C331D}"/>
              </a:ext>
            </a:extLst>
          </p:cNvPr>
          <p:cNvSpPr/>
          <p:nvPr/>
        </p:nvSpPr>
        <p:spPr bwMode="auto">
          <a:xfrm>
            <a:off x="56456" y="2776811"/>
            <a:ext cx="1620000" cy="9541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endParaRPr kumimoji="1" lang="ja-JP" altLang="en-US" sz="16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370" name="正方形/長方形 15369">
            <a:extLst>
              <a:ext uri="{FF2B5EF4-FFF2-40B4-BE49-F238E27FC236}">
                <a16:creationId xmlns:a16="http://schemas.microsoft.com/office/drawing/2014/main" id="{C8F64B70-FAA7-CCAF-8290-C5E81729B100}"/>
              </a:ext>
            </a:extLst>
          </p:cNvPr>
          <p:cNvSpPr/>
          <p:nvPr/>
        </p:nvSpPr>
        <p:spPr bwMode="auto">
          <a:xfrm>
            <a:off x="6181724" y="2776811"/>
            <a:ext cx="1620000" cy="9541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</a:t>
            </a:r>
            <a:endParaRPr kumimoji="1" lang="ja-JP" altLang="en-US" sz="16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371" name="正方形/長方形 15370">
            <a:extLst>
              <a:ext uri="{FF2B5EF4-FFF2-40B4-BE49-F238E27FC236}">
                <a16:creationId xmlns:a16="http://schemas.microsoft.com/office/drawing/2014/main" id="{031F6337-1551-8FCC-E18C-74BD311E5D9C}"/>
              </a:ext>
            </a:extLst>
          </p:cNvPr>
          <p:cNvSpPr/>
          <p:nvPr/>
        </p:nvSpPr>
        <p:spPr bwMode="auto">
          <a:xfrm>
            <a:off x="8223483" y="2776811"/>
            <a:ext cx="1620000" cy="9541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endParaRPr kumimoji="1" lang="ja-JP" altLang="en-US" sz="16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376" name="テキスト ボックス 15375">
            <a:extLst>
              <a:ext uri="{FF2B5EF4-FFF2-40B4-BE49-F238E27FC236}">
                <a16:creationId xmlns:a16="http://schemas.microsoft.com/office/drawing/2014/main" id="{2A3D200E-05F7-8339-327B-426E1DB34E6B}"/>
              </a:ext>
            </a:extLst>
          </p:cNvPr>
          <p:cNvSpPr txBox="1"/>
          <p:nvPr/>
        </p:nvSpPr>
        <p:spPr>
          <a:xfrm>
            <a:off x="56456" y="3730917"/>
            <a:ext cx="1620000" cy="7824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  <a:endParaRPr kumimoji="1"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ea typeface="メイリオ" panose="020B0604030504040204" pitchFamily="50" charset="-128"/>
              </a:rPr>
              <a:t>テキスト</a:t>
            </a:r>
            <a:endParaRPr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</a:p>
        </p:txBody>
      </p:sp>
      <p:sp>
        <p:nvSpPr>
          <p:cNvPr id="15377" name="テキスト ボックス 15376">
            <a:extLst>
              <a:ext uri="{FF2B5EF4-FFF2-40B4-BE49-F238E27FC236}">
                <a16:creationId xmlns:a16="http://schemas.microsoft.com/office/drawing/2014/main" id="{04E489B4-C924-0D1F-C4CE-F2F744867908}"/>
              </a:ext>
            </a:extLst>
          </p:cNvPr>
          <p:cNvSpPr txBox="1"/>
          <p:nvPr/>
        </p:nvSpPr>
        <p:spPr>
          <a:xfrm>
            <a:off x="2098212" y="3730917"/>
            <a:ext cx="1620000" cy="7824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  <a:endParaRPr kumimoji="1"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ea typeface="メイリオ" panose="020B0604030504040204" pitchFamily="50" charset="-128"/>
              </a:rPr>
              <a:t>テキスト</a:t>
            </a:r>
            <a:endParaRPr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</a:p>
        </p:txBody>
      </p:sp>
      <p:sp>
        <p:nvSpPr>
          <p:cNvPr id="15378" name="テキスト ボックス 15377">
            <a:extLst>
              <a:ext uri="{FF2B5EF4-FFF2-40B4-BE49-F238E27FC236}">
                <a16:creationId xmlns:a16="http://schemas.microsoft.com/office/drawing/2014/main" id="{E8558988-2384-8F7E-E357-06BF100C6904}"/>
              </a:ext>
            </a:extLst>
          </p:cNvPr>
          <p:cNvSpPr txBox="1"/>
          <p:nvPr/>
        </p:nvSpPr>
        <p:spPr>
          <a:xfrm>
            <a:off x="4139968" y="3730917"/>
            <a:ext cx="1620000" cy="7824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  <a:endParaRPr kumimoji="1"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ea typeface="メイリオ" panose="020B0604030504040204" pitchFamily="50" charset="-128"/>
              </a:rPr>
              <a:t>テキスト</a:t>
            </a:r>
            <a:endParaRPr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</a:p>
        </p:txBody>
      </p:sp>
      <p:sp>
        <p:nvSpPr>
          <p:cNvPr id="15379" name="テキスト ボックス 15378">
            <a:extLst>
              <a:ext uri="{FF2B5EF4-FFF2-40B4-BE49-F238E27FC236}">
                <a16:creationId xmlns:a16="http://schemas.microsoft.com/office/drawing/2014/main" id="{055665E8-8AF8-21E2-43D4-C61B1DF88594}"/>
              </a:ext>
            </a:extLst>
          </p:cNvPr>
          <p:cNvSpPr txBox="1"/>
          <p:nvPr/>
        </p:nvSpPr>
        <p:spPr>
          <a:xfrm>
            <a:off x="6181724" y="3730917"/>
            <a:ext cx="1620000" cy="7824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  <a:endParaRPr kumimoji="1"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ea typeface="メイリオ" panose="020B0604030504040204" pitchFamily="50" charset="-128"/>
              </a:rPr>
              <a:t>テキスト</a:t>
            </a:r>
            <a:endParaRPr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</a:p>
        </p:txBody>
      </p:sp>
      <p:sp>
        <p:nvSpPr>
          <p:cNvPr id="15380" name="テキスト ボックス 15379">
            <a:extLst>
              <a:ext uri="{FF2B5EF4-FFF2-40B4-BE49-F238E27FC236}">
                <a16:creationId xmlns:a16="http://schemas.microsoft.com/office/drawing/2014/main" id="{D2224C66-C52F-F243-9544-19CAAD93E7BD}"/>
              </a:ext>
            </a:extLst>
          </p:cNvPr>
          <p:cNvSpPr txBox="1"/>
          <p:nvPr/>
        </p:nvSpPr>
        <p:spPr>
          <a:xfrm>
            <a:off x="8223483" y="3730917"/>
            <a:ext cx="1620000" cy="7824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  <a:endParaRPr kumimoji="1"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ea typeface="メイリオ" panose="020B0604030504040204" pitchFamily="50" charset="-128"/>
              </a:rPr>
              <a:t>テキスト</a:t>
            </a:r>
            <a:endParaRPr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</a:p>
        </p:txBody>
      </p:sp>
      <p:sp>
        <p:nvSpPr>
          <p:cNvPr id="15382" name="正方形/長方形 15381">
            <a:extLst>
              <a:ext uri="{FF2B5EF4-FFF2-40B4-BE49-F238E27FC236}">
                <a16:creationId xmlns:a16="http://schemas.microsoft.com/office/drawing/2014/main" id="{C9C81518-6D01-F607-6110-14836D8658CA}"/>
              </a:ext>
            </a:extLst>
          </p:cNvPr>
          <p:cNvSpPr/>
          <p:nvPr/>
        </p:nvSpPr>
        <p:spPr bwMode="auto">
          <a:xfrm>
            <a:off x="2098212" y="4797152"/>
            <a:ext cx="1620000" cy="9541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endParaRPr kumimoji="1" lang="ja-JP" altLang="en-US" sz="16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383" name="正方形/長方形 15382">
            <a:extLst>
              <a:ext uri="{FF2B5EF4-FFF2-40B4-BE49-F238E27FC236}">
                <a16:creationId xmlns:a16="http://schemas.microsoft.com/office/drawing/2014/main" id="{C96FD4E7-E0DC-786A-F304-7938C901810C}"/>
              </a:ext>
            </a:extLst>
          </p:cNvPr>
          <p:cNvSpPr/>
          <p:nvPr/>
        </p:nvSpPr>
        <p:spPr bwMode="auto">
          <a:xfrm>
            <a:off x="4139968" y="4797152"/>
            <a:ext cx="1620000" cy="9541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endParaRPr kumimoji="1" lang="ja-JP" altLang="en-US" sz="16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384" name="正方形/長方形 15383">
            <a:extLst>
              <a:ext uri="{FF2B5EF4-FFF2-40B4-BE49-F238E27FC236}">
                <a16:creationId xmlns:a16="http://schemas.microsoft.com/office/drawing/2014/main" id="{64EAB8F1-1B1A-E311-3B2E-7B743649D4AC}"/>
              </a:ext>
            </a:extLst>
          </p:cNvPr>
          <p:cNvSpPr/>
          <p:nvPr/>
        </p:nvSpPr>
        <p:spPr bwMode="auto">
          <a:xfrm>
            <a:off x="56456" y="4797152"/>
            <a:ext cx="1620000" cy="9541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endParaRPr kumimoji="1" lang="ja-JP" altLang="en-US" sz="16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385" name="正方形/長方形 15384">
            <a:extLst>
              <a:ext uri="{FF2B5EF4-FFF2-40B4-BE49-F238E27FC236}">
                <a16:creationId xmlns:a16="http://schemas.microsoft.com/office/drawing/2014/main" id="{5A5123AF-5615-14D9-4B91-1A156C0BC01A}"/>
              </a:ext>
            </a:extLst>
          </p:cNvPr>
          <p:cNvSpPr/>
          <p:nvPr/>
        </p:nvSpPr>
        <p:spPr bwMode="auto">
          <a:xfrm>
            <a:off x="6181724" y="4797152"/>
            <a:ext cx="1620000" cy="9541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</a:t>
            </a:r>
            <a:endParaRPr kumimoji="1" lang="ja-JP" altLang="en-US" sz="16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386" name="正方形/長方形 15385">
            <a:extLst>
              <a:ext uri="{FF2B5EF4-FFF2-40B4-BE49-F238E27FC236}">
                <a16:creationId xmlns:a16="http://schemas.microsoft.com/office/drawing/2014/main" id="{4E8F85DB-8FB6-F90C-28AF-7C0E2A8D72DB}"/>
              </a:ext>
            </a:extLst>
          </p:cNvPr>
          <p:cNvSpPr/>
          <p:nvPr/>
        </p:nvSpPr>
        <p:spPr bwMode="auto">
          <a:xfrm>
            <a:off x="8223483" y="4797152"/>
            <a:ext cx="1620000" cy="9541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endParaRPr kumimoji="1" lang="ja-JP" altLang="en-US" sz="16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391" name="テキスト ボックス 15390">
            <a:extLst>
              <a:ext uri="{FF2B5EF4-FFF2-40B4-BE49-F238E27FC236}">
                <a16:creationId xmlns:a16="http://schemas.microsoft.com/office/drawing/2014/main" id="{FE5CEF45-0A0B-C70D-CE9A-0A78A2A36134}"/>
              </a:ext>
            </a:extLst>
          </p:cNvPr>
          <p:cNvSpPr txBox="1"/>
          <p:nvPr/>
        </p:nvSpPr>
        <p:spPr>
          <a:xfrm>
            <a:off x="56456" y="5751258"/>
            <a:ext cx="1620000" cy="7824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  <a:endParaRPr kumimoji="1"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ea typeface="メイリオ" panose="020B0604030504040204" pitchFamily="50" charset="-128"/>
              </a:rPr>
              <a:t>テキスト</a:t>
            </a:r>
            <a:endParaRPr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</a:p>
        </p:txBody>
      </p:sp>
      <p:sp>
        <p:nvSpPr>
          <p:cNvPr id="15392" name="テキスト ボックス 15391">
            <a:extLst>
              <a:ext uri="{FF2B5EF4-FFF2-40B4-BE49-F238E27FC236}">
                <a16:creationId xmlns:a16="http://schemas.microsoft.com/office/drawing/2014/main" id="{08343AD6-3E1C-62F8-4EB8-79087EEC9C86}"/>
              </a:ext>
            </a:extLst>
          </p:cNvPr>
          <p:cNvSpPr txBox="1"/>
          <p:nvPr/>
        </p:nvSpPr>
        <p:spPr>
          <a:xfrm>
            <a:off x="2098212" y="5751258"/>
            <a:ext cx="1620000" cy="7824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  <a:endParaRPr kumimoji="1"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ea typeface="メイリオ" panose="020B0604030504040204" pitchFamily="50" charset="-128"/>
              </a:rPr>
              <a:t>テキスト</a:t>
            </a:r>
            <a:endParaRPr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</a:p>
        </p:txBody>
      </p:sp>
      <p:sp>
        <p:nvSpPr>
          <p:cNvPr id="15393" name="テキスト ボックス 15392">
            <a:extLst>
              <a:ext uri="{FF2B5EF4-FFF2-40B4-BE49-F238E27FC236}">
                <a16:creationId xmlns:a16="http://schemas.microsoft.com/office/drawing/2014/main" id="{33681D6A-E485-8703-55C5-78B1E97E74C2}"/>
              </a:ext>
            </a:extLst>
          </p:cNvPr>
          <p:cNvSpPr txBox="1"/>
          <p:nvPr/>
        </p:nvSpPr>
        <p:spPr>
          <a:xfrm>
            <a:off x="4139968" y="5751258"/>
            <a:ext cx="1620000" cy="7824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  <a:endParaRPr kumimoji="1"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ea typeface="メイリオ" panose="020B0604030504040204" pitchFamily="50" charset="-128"/>
              </a:rPr>
              <a:t>テキスト</a:t>
            </a:r>
            <a:endParaRPr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</a:p>
        </p:txBody>
      </p:sp>
      <p:sp>
        <p:nvSpPr>
          <p:cNvPr id="15394" name="テキスト ボックス 15393">
            <a:extLst>
              <a:ext uri="{FF2B5EF4-FFF2-40B4-BE49-F238E27FC236}">
                <a16:creationId xmlns:a16="http://schemas.microsoft.com/office/drawing/2014/main" id="{7EC2B92D-6B06-9AA7-5766-DC0D8E664B2F}"/>
              </a:ext>
            </a:extLst>
          </p:cNvPr>
          <p:cNvSpPr txBox="1"/>
          <p:nvPr/>
        </p:nvSpPr>
        <p:spPr>
          <a:xfrm>
            <a:off x="6181724" y="5751258"/>
            <a:ext cx="1620000" cy="7824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  <a:endParaRPr kumimoji="1"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ea typeface="メイリオ" panose="020B0604030504040204" pitchFamily="50" charset="-128"/>
              </a:rPr>
              <a:t>テキスト</a:t>
            </a:r>
            <a:endParaRPr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</a:p>
        </p:txBody>
      </p:sp>
      <p:sp>
        <p:nvSpPr>
          <p:cNvPr id="15395" name="テキスト ボックス 15394">
            <a:extLst>
              <a:ext uri="{FF2B5EF4-FFF2-40B4-BE49-F238E27FC236}">
                <a16:creationId xmlns:a16="http://schemas.microsoft.com/office/drawing/2014/main" id="{36224C41-5836-9609-2950-1A873711C383}"/>
              </a:ext>
            </a:extLst>
          </p:cNvPr>
          <p:cNvSpPr txBox="1"/>
          <p:nvPr/>
        </p:nvSpPr>
        <p:spPr>
          <a:xfrm>
            <a:off x="8223483" y="5751258"/>
            <a:ext cx="1620000" cy="7824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  <a:endParaRPr kumimoji="1"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ea typeface="メイリオ" panose="020B0604030504040204" pitchFamily="50" charset="-128"/>
              </a:rPr>
              <a:t>テキスト</a:t>
            </a:r>
            <a:endParaRPr lang="en-US" altLang="ja-JP" sz="1600" dirty="0"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ea typeface="メイリオ" panose="020B0604030504040204" pitchFamily="50" charset="-128"/>
              </a:rPr>
              <a:t>テキスト</a:t>
            </a:r>
          </a:p>
        </p:txBody>
      </p:sp>
      <p:grpSp>
        <p:nvGrpSpPr>
          <p:cNvPr id="15404" name="グループ化 15403">
            <a:extLst>
              <a:ext uri="{FF2B5EF4-FFF2-40B4-BE49-F238E27FC236}">
                <a16:creationId xmlns:a16="http://schemas.microsoft.com/office/drawing/2014/main" id="{E1A8F4EE-8941-101E-B40A-3C7FD1CD8FD2}"/>
              </a:ext>
            </a:extLst>
          </p:cNvPr>
          <p:cNvGrpSpPr/>
          <p:nvPr/>
        </p:nvGrpSpPr>
        <p:grpSpPr>
          <a:xfrm>
            <a:off x="1707334" y="3069878"/>
            <a:ext cx="360000" cy="360000"/>
            <a:chOff x="1738973" y="2762068"/>
            <a:chExt cx="360000" cy="360000"/>
          </a:xfrm>
        </p:grpSpPr>
        <p:sp>
          <p:nvSpPr>
            <p:cNvPr id="15397" name="楕円 15396">
              <a:extLst>
                <a:ext uri="{FF2B5EF4-FFF2-40B4-BE49-F238E27FC236}">
                  <a16:creationId xmlns:a16="http://schemas.microsoft.com/office/drawing/2014/main" id="{2957E748-9B25-5389-3F63-619751D271AC}"/>
                </a:ext>
              </a:extLst>
            </p:cNvPr>
            <p:cNvSpPr/>
            <p:nvPr/>
          </p:nvSpPr>
          <p:spPr bwMode="auto">
            <a:xfrm>
              <a:off x="1738973" y="2762068"/>
              <a:ext cx="360000" cy="360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square" lIns="0" tIns="0" rIns="0" bIns="0" rtlCol="0" anchor="ctr">
              <a:sp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endParaRPr kumimoji="1"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5401" name="L 字 15400">
              <a:extLst>
                <a:ext uri="{FF2B5EF4-FFF2-40B4-BE49-F238E27FC236}">
                  <a16:creationId xmlns:a16="http://schemas.microsoft.com/office/drawing/2014/main" id="{EA5DAF3D-9CD9-B628-F155-70FF27178795}"/>
                </a:ext>
              </a:extLst>
            </p:cNvPr>
            <p:cNvSpPr/>
            <p:nvPr/>
          </p:nvSpPr>
          <p:spPr bwMode="auto">
            <a:xfrm>
              <a:off x="1784648" y="2816932"/>
              <a:ext cx="164858" cy="180020"/>
            </a:xfrm>
            <a:prstGeom prst="corner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rtlCol="0" anchor="ctr">
              <a:sp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endParaRPr kumimoji="1"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5403" name="L 字 15402">
              <a:extLst>
                <a:ext uri="{FF2B5EF4-FFF2-40B4-BE49-F238E27FC236}">
                  <a16:creationId xmlns:a16="http://schemas.microsoft.com/office/drawing/2014/main" id="{3FDB07C7-F4FD-0A1C-4FA7-5DA830231B61}"/>
                </a:ext>
              </a:extLst>
            </p:cNvPr>
            <p:cNvSpPr/>
            <p:nvPr/>
          </p:nvSpPr>
          <p:spPr bwMode="auto">
            <a:xfrm rot="13599376">
              <a:off x="1834342" y="2880187"/>
              <a:ext cx="118009" cy="110516"/>
            </a:xfrm>
            <a:prstGeom prst="corner">
              <a:avLst>
                <a:gd name="adj1" fmla="val 23545"/>
                <a:gd name="adj2" fmla="val 26327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endParaRPr kumimoji="1"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grpSp>
        <p:nvGrpSpPr>
          <p:cNvPr id="15405" name="グループ化 15404">
            <a:extLst>
              <a:ext uri="{FF2B5EF4-FFF2-40B4-BE49-F238E27FC236}">
                <a16:creationId xmlns:a16="http://schemas.microsoft.com/office/drawing/2014/main" id="{9068093B-D16B-6BB8-13A2-A87A0BB579EC}"/>
              </a:ext>
            </a:extLst>
          </p:cNvPr>
          <p:cNvGrpSpPr/>
          <p:nvPr/>
        </p:nvGrpSpPr>
        <p:grpSpPr>
          <a:xfrm>
            <a:off x="3749090" y="3069878"/>
            <a:ext cx="360000" cy="360000"/>
            <a:chOff x="1738973" y="2762068"/>
            <a:chExt cx="360000" cy="360000"/>
          </a:xfrm>
        </p:grpSpPr>
        <p:sp>
          <p:nvSpPr>
            <p:cNvPr id="15406" name="楕円 15405">
              <a:extLst>
                <a:ext uri="{FF2B5EF4-FFF2-40B4-BE49-F238E27FC236}">
                  <a16:creationId xmlns:a16="http://schemas.microsoft.com/office/drawing/2014/main" id="{95A3D949-2F09-9E11-9773-17A03AA81FE3}"/>
                </a:ext>
              </a:extLst>
            </p:cNvPr>
            <p:cNvSpPr/>
            <p:nvPr/>
          </p:nvSpPr>
          <p:spPr bwMode="auto">
            <a:xfrm>
              <a:off x="1738973" y="2762068"/>
              <a:ext cx="360000" cy="360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square" lIns="0" tIns="0" rIns="0" bIns="0" rtlCol="0" anchor="ctr">
              <a:sp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endParaRPr kumimoji="1"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5407" name="L 字 15406">
              <a:extLst>
                <a:ext uri="{FF2B5EF4-FFF2-40B4-BE49-F238E27FC236}">
                  <a16:creationId xmlns:a16="http://schemas.microsoft.com/office/drawing/2014/main" id="{3AD10CE4-423E-184E-D05C-E0FD29F871A4}"/>
                </a:ext>
              </a:extLst>
            </p:cNvPr>
            <p:cNvSpPr/>
            <p:nvPr/>
          </p:nvSpPr>
          <p:spPr bwMode="auto">
            <a:xfrm>
              <a:off x="1784648" y="2816932"/>
              <a:ext cx="164858" cy="180020"/>
            </a:xfrm>
            <a:prstGeom prst="corner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rtlCol="0" anchor="ctr">
              <a:sp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endParaRPr kumimoji="1"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5408" name="L 字 15407">
              <a:extLst>
                <a:ext uri="{FF2B5EF4-FFF2-40B4-BE49-F238E27FC236}">
                  <a16:creationId xmlns:a16="http://schemas.microsoft.com/office/drawing/2014/main" id="{5510B042-C84D-BAFC-6928-5C54530126FE}"/>
                </a:ext>
              </a:extLst>
            </p:cNvPr>
            <p:cNvSpPr/>
            <p:nvPr/>
          </p:nvSpPr>
          <p:spPr bwMode="auto">
            <a:xfrm rot="13599376">
              <a:off x="1834342" y="2880187"/>
              <a:ext cx="118009" cy="110516"/>
            </a:xfrm>
            <a:prstGeom prst="corner">
              <a:avLst>
                <a:gd name="adj1" fmla="val 23545"/>
                <a:gd name="adj2" fmla="val 26327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endParaRPr kumimoji="1"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grpSp>
        <p:nvGrpSpPr>
          <p:cNvPr id="15409" name="グループ化 15408">
            <a:extLst>
              <a:ext uri="{FF2B5EF4-FFF2-40B4-BE49-F238E27FC236}">
                <a16:creationId xmlns:a16="http://schemas.microsoft.com/office/drawing/2014/main" id="{FD468F5D-D350-352E-791E-8B304A7A856D}"/>
              </a:ext>
            </a:extLst>
          </p:cNvPr>
          <p:cNvGrpSpPr/>
          <p:nvPr/>
        </p:nvGrpSpPr>
        <p:grpSpPr>
          <a:xfrm>
            <a:off x="5790846" y="3069878"/>
            <a:ext cx="360000" cy="360000"/>
            <a:chOff x="1738973" y="2762068"/>
            <a:chExt cx="360000" cy="360000"/>
          </a:xfrm>
        </p:grpSpPr>
        <p:sp>
          <p:nvSpPr>
            <p:cNvPr id="15410" name="楕円 15409">
              <a:extLst>
                <a:ext uri="{FF2B5EF4-FFF2-40B4-BE49-F238E27FC236}">
                  <a16:creationId xmlns:a16="http://schemas.microsoft.com/office/drawing/2014/main" id="{E569AFB3-2559-C685-2A93-E6B394BC4C63}"/>
                </a:ext>
              </a:extLst>
            </p:cNvPr>
            <p:cNvSpPr/>
            <p:nvPr/>
          </p:nvSpPr>
          <p:spPr bwMode="auto">
            <a:xfrm>
              <a:off x="1738973" y="2762068"/>
              <a:ext cx="360000" cy="360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square" lIns="0" tIns="0" rIns="0" bIns="0" rtlCol="0" anchor="ctr">
              <a:sp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endParaRPr kumimoji="1"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5411" name="L 字 15410">
              <a:extLst>
                <a:ext uri="{FF2B5EF4-FFF2-40B4-BE49-F238E27FC236}">
                  <a16:creationId xmlns:a16="http://schemas.microsoft.com/office/drawing/2014/main" id="{E5D526A7-A633-1CB3-5CCE-665DB1C2768D}"/>
                </a:ext>
              </a:extLst>
            </p:cNvPr>
            <p:cNvSpPr/>
            <p:nvPr/>
          </p:nvSpPr>
          <p:spPr bwMode="auto">
            <a:xfrm>
              <a:off x="1784648" y="2816932"/>
              <a:ext cx="164858" cy="180020"/>
            </a:xfrm>
            <a:prstGeom prst="corner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rtlCol="0" anchor="ctr">
              <a:sp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endParaRPr kumimoji="1"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5412" name="L 字 15411">
              <a:extLst>
                <a:ext uri="{FF2B5EF4-FFF2-40B4-BE49-F238E27FC236}">
                  <a16:creationId xmlns:a16="http://schemas.microsoft.com/office/drawing/2014/main" id="{B28C1540-E1F3-C45C-F4A4-3905B657F465}"/>
                </a:ext>
              </a:extLst>
            </p:cNvPr>
            <p:cNvSpPr/>
            <p:nvPr/>
          </p:nvSpPr>
          <p:spPr bwMode="auto">
            <a:xfrm rot="13599376">
              <a:off x="1834342" y="2880187"/>
              <a:ext cx="118009" cy="110516"/>
            </a:xfrm>
            <a:prstGeom prst="corner">
              <a:avLst>
                <a:gd name="adj1" fmla="val 23545"/>
                <a:gd name="adj2" fmla="val 26327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endParaRPr kumimoji="1"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grpSp>
        <p:nvGrpSpPr>
          <p:cNvPr id="15413" name="グループ化 15412">
            <a:extLst>
              <a:ext uri="{FF2B5EF4-FFF2-40B4-BE49-F238E27FC236}">
                <a16:creationId xmlns:a16="http://schemas.microsoft.com/office/drawing/2014/main" id="{BE32E95D-5E3A-EAF5-A23E-1E4AFE5CE1A1}"/>
              </a:ext>
            </a:extLst>
          </p:cNvPr>
          <p:cNvGrpSpPr/>
          <p:nvPr/>
        </p:nvGrpSpPr>
        <p:grpSpPr>
          <a:xfrm>
            <a:off x="7832602" y="3069878"/>
            <a:ext cx="360000" cy="360000"/>
            <a:chOff x="1738973" y="2762068"/>
            <a:chExt cx="360000" cy="360000"/>
          </a:xfrm>
        </p:grpSpPr>
        <p:sp>
          <p:nvSpPr>
            <p:cNvPr id="15414" name="楕円 15413">
              <a:extLst>
                <a:ext uri="{FF2B5EF4-FFF2-40B4-BE49-F238E27FC236}">
                  <a16:creationId xmlns:a16="http://schemas.microsoft.com/office/drawing/2014/main" id="{0FDC8111-50B9-994B-42EB-825BC0B250A1}"/>
                </a:ext>
              </a:extLst>
            </p:cNvPr>
            <p:cNvSpPr/>
            <p:nvPr/>
          </p:nvSpPr>
          <p:spPr bwMode="auto">
            <a:xfrm>
              <a:off x="1738973" y="2762068"/>
              <a:ext cx="360000" cy="360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square" lIns="0" tIns="0" rIns="0" bIns="0" rtlCol="0" anchor="ctr">
              <a:sp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endParaRPr kumimoji="1"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5415" name="L 字 15414">
              <a:extLst>
                <a:ext uri="{FF2B5EF4-FFF2-40B4-BE49-F238E27FC236}">
                  <a16:creationId xmlns:a16="http://schemas.microsoft.com/office/drawing/2014/main" id="{F0BBAEE4-79D3-3641-5314-8B5E5D8E17A6}"/>
                </a:ext>
              </a:extLst>
            </p:cNvPr>
            <p:cNvSpPr/>
            <p:nvPr/>
          </p:nvSpPr>
          <p:spPr bwMode="auto">
            <a:xfrm>
              <a:off x="1784648" y="2816932"/>
              <a:ext cx="164858" cy="180020"/>
            </a:xfrm>
            <a:prstGeom prst="corner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rtlCol="0" anchor="ctr">
              <a:sp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endParaRPr kumimoji="1"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5416" name="L 字 15415">
              <a:extLst>
                <a:ext uri="{FF2B5EF4-FFF2-40B4-BE49-F238E27FC236}">
                  <a16:creationId xmlns:a16="http://schemas.microsoft.com/office/drawing/2014/main" id="{60B0CB12-A9F0-7B23-EF40-0EB129427A75}"/>
                </a:ext>
              </a:extLst>
            </p:cNvPr>
            <p:cNvSpPr/>
            <p:nvPr/>
          </p:nvSpPr>
          <p:spPr bwMode="auto">
            <a:xfrm rot="13599376">
              <a:off x="1834342" y="2880187"/>
              <a:ext cx="118009" cy="110516"/>
            </a:xfrm>
            <a:prstGeom prst="corner">
              <a:avLst>
                <a:gd name="adj1" fmla="val 23545"/>
                <a:gd name="adj2" fmla="val 26327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endParaRPr kumimoji="1"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ユーザー定義 8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1D2088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</Words>
  <Application>Microsoft Office PowerPoint</Application>
  <PresentationFormat>A4 210 x 297 mm</PresentationFormat>
  <Paragraphs>61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Times New Roman</vt:lpstr>
      <vt:lpstr>PowerPoint Design</vt:lpstr>
      <vt:lpstr>横フロー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2023-07-24T18:27:55Z</dcterms:modified>
</cp:coreProperties>
</file>