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FFFFFF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>
        <p:scale>
          <a:sx n="100" d="100"/>
          <a:sy n="100" d="100"/>
        </p:scale>
        <p:origin x="-1740" y="-300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5B6587E-F918-4940-B43F-B3706792D356}" type="datetimeFigureOut">
              <a:rPr lang="ja-JP" altLang="en-US"/>
              <a:pPr>
                <a:defRPr/>
              </a:pPr>
              <a:t>2021/6/26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D044340-CA11-47F4-81EE-1C08AEF46D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2219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824D9EC-2B87-4459-8EFC-A6DA6F2F34A0}" type="datetimeFigureOut">
              <a:rPr lang="ja-JP" altLang="en-US"/>
              <a:pPr>
                <a:defRPr/>
              </a:pPr>
              <a:t>2021/6/26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718685E-640F-4F39-8DFB-B77B76F755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663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23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112473A5-D858-471D-ACB6-A519C597BC7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613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778A2EE3-5C6D-4389-984C-B21FE375AEA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6725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DD69A535-B8A5-4395-82A1-CD35198996D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730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just" fontAlgn="auto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588AE56B-AD38-4DC7-955F-DD43A96C269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38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3050FE19-9B08-4385-B4D9-1590086233B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205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BA3B1D53-3EA8-4108-B4DF-D76C389615D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661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9179881A-42ED-4547-AEFA-950D54C340C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6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/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/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 smtClean="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 smtClean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 smtClean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 smtClean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9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990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EDBB29BC-165B-43A2-93FB-35A2DE88FA1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210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5" name="AutoShape 3"/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6" name="AutoShape 3"/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7" name="正方形/長方形 6"/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215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557F1CB0-A433-457D-9E07-385DAA70F03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051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0B11492D-BAF0-408F-865F-D6331CE0AB9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973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縦</a:t>
            </a:r>
            <a:r>
              <a:rPr lang="ja-JP" altLang="en-US" smtClean="0"/>
              <a:t>フロー</a:t>
            </a:r>
            <a:endParaRPr lang="ja-JP" altLang="en-US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2403882" y="1160774"/>
            <a:ext cx="6796697" cy="1152128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1F497D">
                <a:lumMod val="40000"/>
                <a:lumOff val="60000"/>
              </a:srgbClr>
            </a:solidFill>
            <a:prstDash val="solid"/>
          </a:ln>
          <a:effectLst/>
        </p:spPr>
        <p:txBody>
          <a:bodyPr rtlCol="0" anchor="t"/>
          <a:lstStyle/>
          <a:p>
            <a:pPr marL="180975" marR="0" lvl="0" indent="-1809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Xxx</a:t>
            </a:r>
          </a:p>
          <a:p>
            <a:pPr marL="450850" marR="0" lvl="1" indent="-2000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Meiryo UI" panose="020B0604030504040204" pitchFamily="50" charset="-128"/>
              <a:buChar char="–"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Xxx</a:t>
            </a:r>
          </a:p>
          <a:p>
            <a:pPr marL="720725" marR="0" lvl="2" indent="-1936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Meiryo UI" panose="020B0604030504040204" pitchFamily="50" charset="-128"/>
              <a:buChar char="￮"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Xxx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403882" y="2921670"/>
            <a:ext cx="6796697" cy="1152128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1F497D">
                <a:lumMod val="40000"/>
                <a:lumOff val="60000"/>
              </a:srgbClr>
            </a:solidFill>
            <a:prstDash val="solid"/>
          </a:ln>
          <a:effectLst/>
        </p:spPr>
        <p:txBody>
          <a:bodyPr rtlCol="0" anchor="t"/>
          <a:lstStyle/>
          <a:p>
            <a:pPr marL="180975" marR="0" lvl="0" indent="-1809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Xxx</a:t>
            </a:r>
          </a:p>
          <a:p>
            <a:pPr marL="450850" marR="0" lvl="1" indent="-2000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Meiryo UI" panose="020B0604030504040204" pitchFamily="50" charset="-128"/>
              <a:buChar char="–"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Xxx</a:t>
            </a:r>
          </a:p>
          <a:p>
            <a:pPr marL="720725" marR="0" lvl="2" indent="-1936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Meiryo UI" panose="020B0604030504040204" pitchFamily="50" charset="-128"/>
              <a:buChar char="￮"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Xxx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403882" y="4682567"/>
            <a:ext cx="6796697" cy="1152128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1F497D">
                <a:lumMod val="40000"/>
                <a:lumOff val="60000"/>
              </a:srgbClr>
            </a:solidFill>
            <a:prstDash val="solid"/>
          </a:ln>
          <a:effectLst/>
        </p:spPr>
        <p:txBody>
          <a:bodyPr rtlCol="0" anchor="t"/>
          <a:lstStyle/>
          <a:p>
            <a:pPr marL="180975" marR="0" lvl="0" indent="-1809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Xxx</a:t>
            </a:r>
          </a:p>
          <a:p>
            <a:pPr marL="450850" marR="0" lvl="1" indent="-2000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Meiryo UI" panose="020B0604030504040204" pitchFamily="50" charset="-128"/>
              <a:buChar char="–"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Xxx</a:t>
            </a:r>
          </a:p>
          <a:p>
            <a:pPr marL="720725" marR="0" lvl="2" indent="-1936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Meiryo UI" panose="020B0604030504040204" pitchFamily="50" charset="-128"/>
              <a:buChar char="￮"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Xxx</a:t>
            </a:r>
          </a:p>
        </p:txBody>
      </p:sp>
      <p:sp>
        <p:nvSpPr>
          <p:cNvPr id="10" name="ホームベース 9"/>
          <p:cNvSpPr/>
          <p:nvPr/>
        </p:nvSpPr>
        <p:spPr>
          <a:xfrm rot="5400000">
            <a:off x="680143" y="753085"/>
            <a:ext cx="1158131" cy="1973457"/>
          </a:xfrm>
          <a:prstGeom prst="homePlate">
            <a:avLst>
              <a:gd name="adj" fmla="val 25006"/>
            </a:avLst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rgbClr val="1F497D">
                <a:lumMod val="40000"/>
                <a:lumOff val="6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vert270" wrap="square" lIns="3600" tIns="45720" rIns="36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1</a:t>
            </a:r>
            <a:endParaRPr kumimoji="0" lang="ja-JP" altLang="en-US" sz="1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15" name="ホームベース 14"/>
          <p:cNvSpPr/>
          <p:nvPr/>
        </p:nvSpPr>
        <p:spPr>
          <a:xfrm rot="5400000">
            <a:off x="680143" y="2514008"/>
            <a:ext cx="1158131" cy="1973457"/>
          </a:xfrm>
          <a:prstGeom prst="homePlate">
            <a:avLst>
              <a:gd name="adj" fmla="val 25006"/>
            </a:avLst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rgbClr val="1F497D">
                <a:lumMod val="40000"/>
                <a:lumOff val="6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vert270" wrap="square" lIns="3600" tIns="45720" rIns="36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2</a:t>
            </a:r>
            <a:endParaRPr kumimoji="0" lang="ja-JP" altLang="en-US" sz="1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16" name="ホームベース 15"/>
          <p:cNvSpPr/>
          <p:nvPr/>
        </p:nvSpPr>
        <p:spPr>
          <a:xfrm rot="5400000">
            <a:off x="680143" y="4274905"/>
            <a:ext cx="1158131" cy="1973457"/>
          </a:xfrm>
          <a:prstGeom prst="homePlate">
            <a:avLst>
              <a:gd name="adj" fmla="val 25006"/>
            </a:avLst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rgbClr val="1F497D">
                <a:lumMod val="40000"/>
                <a:lumOff val="6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vert270" wrap="square" lIns="3600" tIns="45720" rIns="36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3</a:t>
            </a:r>
            <a:endParaRPr kumimoji="0" lang="ja-JP" altLang="en-US" sz="1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PowerPoint Design</vt:lpstr>
      <vt:lpstr>縦フロー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2021-06-25T22:47:09Z</dcterms:modified>
</cp:coreProperties>
</file>