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1"/>
  </p:sldMasterIdLst>
  <p:notesMasterIdLst>
    <p:notesMasterId r:id="rId3"/>
  </p:notesMasterIdLst>
  <p:sldIdLst>
    <p:sldId id="256" r:id="rId2"/>
  </p:sldIdLst>
  <p:sldSz cx="6286500" cy="4714875"/>
  <p:notesSz cx="4714875" cy="8382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>
        <p:scale>
          <a:sx n="100" d="100"/>
          <a:sy n="100" d="100"/>
        </p:scale>
        <p:origin x="2814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1908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488" y="771625"/>
            <a:ext cx="5343525" cy="1641475"/>
          </a:xfrm>
        </p:spPr>
        <p:txBody>
          <a:bodyPr anchor="b"/>
          <a:lstStyle>
            <a:lvl1pPr algn="ctr">
              <a:defRPr sz="412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813" y="2476401"/>
            <a:ext cx="4714875" cy="1138336"/>
          </a:xfrm>
        </p:spPr>
        <p:txBody>
          <a:bodyPr/>
          <a:lstStyle>
            <a:lvl1pPr marL="0" indent="0" algn="ctr">
              <a:buNone/>
              <a:defRPr sz="1650"/>
            </a:lvl1pPr>
            <a:lvl2pPr marL="314325" indent="0" algn="ctr">
              <a:buNone/>
              <a:defRPr sz="1375"/>
            </a:lvl2pPr>
            <a:lvl3pPr marL="628650" indent="0" algn="ctr">
              <a:buNone/>
              <a:defRPr sz="1238"/>
            </a:lvl3pPr>
            <a:lvl4pPr marL="942975" indent="0" algn="ctr">
              <a:buNone/>
              <a:defRPr sz="1100"/>
            </a:lvl4pPr>
            <a:lvl5pPr marL="1257300" indent="0" algn="ctr">
              <a:buNone/>
              <a:defRPr sz="1100"/>
            </a:lvl5pPr>
            <a:lvl6pPr marL="1571625" indent="0" algn="ctr">
              <a:buNone/>
              <a:defRPr sz="1100"/>
            </a:lvl6pPr>
            <a:lvl7pPr marL="1885950" indent="0" algn="ctr">
              <a:buNone/>
              <a:defRPr sz="1100"/>
            </a:lvl7pPr>
            <a:lvl8pPr marL="2200275" indent="0" algn="ctr">
              <a:buNone/>
              <a:defRPr sz="1100"/>
            </a:lvl8pPr>
            <a:lvl9pPr marL="2514600" indent="0" algn="ctr">
              <a:buNone/>
              <a:defRPr sz="11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50284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95874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98777" y="251023"/>
            <a:ext cx="1355527" cy="399563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2197" y="251023"/>
            <a:ext cx="3987998" cy="399563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13575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1961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51748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23" y="1175446"/>
            <a:ext cx="5422106" cy="1961257"/>
          </a:xfrm>
        </p:spPr>
        <p:txBody>
          <a:bodyPr anchor="b"/>
          <a:lstStyle>
            <a:lvl1pPr>
              <a:defRPr sz="412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923" y="3155257"/>
            <a:ext cx="5422106" cy="1031379"/>
          </a:xfrm>
        </p:spPr>
        <p:txBody>
          <a:bodyPr/>
          <a:lstStyle>
            <a:lvl1pPr marL="0" indent="0">
              <a:buNone/>
              <a:defRPr sz="1650">
                <a:solidFill>
                  <a:schemeClr val="tx1"/>
                </a:solidFill>
              </a:defRPr>
            </a:lvl1pPr>
            <a:lvl2pPr marL="314325" indent="0">
              <a:buNone/>
              <a:defRPr sz="1375">
                <a:solidFill>
                  <a:schemeClr val="tx1">
                    <a:tint val="75000"/>
                  </a:schemeClr>
                </a:solidFill>
              </a:defRPr>
            </a:lvl2pPr>
            <a:lvl3pPr marL="628650" indent="0">
              <a:buNone/>
              <a:defRPr sz="1238">
                <a:solidFill>
                  <a:schemeClr val="tx1">
                    <a:tint val="75000"/>
                  </a:schemeClr>
                </a:solidFill>
              </a:defRPr>
            </a:lvl3pPr>
            <a:lvl4pPr marL="94297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257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57162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188595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20027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514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43099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197" y="1255117"/>
            <a:ext cx="2671763" cy="29915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2540" y="1255117"/>
            <a:ext cx="2671763" cy="29915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77436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016" y="251024"/>
            <a:ext cx="5422106" cy="9113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3016" y="1155799"/>
            <a:ext cx="2659484" cy="566440"/>
          </a:xfrm>
        </p:spPr>
        <p:txBody>
          <a:bodyPr anchor="b"/>
          <a:lstStyle>
            <a:lvl1pPr marL="0" indent="0">
              <a:buNone/>
              <a:defRPr sz="1650" b="1"/>
            </a:lvl1pPr>
            <a:lvl2pPr marL="314325" indent="0">
              <a:buNone/>
              <a:defRPr sz="1375" b="1"/>
            </a:lvl2pPr>
            <a:lvl3pPr marL="628650" indent="0">
              <a:buNone/>
              <a:defRPr sz="1238" b="1"/>
            </a:lvl3pPr>
            <a:lvl4pPr marL="942975" indent="0">
              <a:buNone/>
              <a:defRPr sz="1100" b="1"/>
            </a:lvl4pPr>
            <a:lvl5pPr marL="1257300" indent="0">
              <a:buNone/>
              <a:defRPr sz="1100" b="1"/>
            </a:lvl5pPr>
            <a:lvl6pPr marL="1571625" indent="0">
              <a:buNone/>
              <a:defRPr sz="1100" b="1"/>
            </a:lvl6pPr>
            <a:lvl7pPr marL="1885950" indent="0">
              <a:buNone/>
              <a:defRPr sz="1100" b="1"/>
            </a:lvl7pPr>
            <a:lvl8pPr marL="2200275" indent="0">
              <a:buNone/>
              <a:defRPr sz="1100" b="1"/>
            </a:lvl8pPr>
            <a:lvl9pPr marL="2514600" indent="0">
              <a:buNone/>
              <a:defRPr sz="11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3016" y="1722239"/>
            <a:ext cx="2659484" cy="25331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82541" y="1155799"/>
            <a:ext cx="2672581" cy="566440"/>
          </a:xfrm>
        </p:spPr>
        <p:txBody>
          <a:bodyPr anchor="b"/>
          <a:lstStyle>
            <a:lvl1pPr marL="0" indent="0">
              <a:buNone/>
              <a:defRPr sz="1650" b="1"/>
            </a:lvl1pPr>
            <a:lvl2pPr marL="314325" indent="0">
              <a:buNone/>
              <a:defRPr sz="1375" b="1"/>
            </a:lvl2pPr>
            <a:lvl3pPr marL="628650" indent="0">
              <a:buNone/>
              <a:defRPr sz="1238" b="1"/>
            </a:lvl3pPr>
            <a:lvl4pPr marL="942975" indent="0">
              <a:buNone/>
              <a:defRPr sz="1100" b="1"/>
            </a:lvl4pPr>
            <a:lvl5pPr marL="1257300" indent="0">
              <a:buNone/>
              <a:defRPr sz="1100" b="1"/>
            </a:lvl5pPr>
            <a:lvl6pPr marL="1571625" indent="0">
              <a:buNone/>
              <a:defRPr sz="1100" b="1"/>
            </a:lvl6pPr>
            <a:lvl7pPr marL="1885950" indent="0">
              <a:buNone/>
              <a:defRPr sz="1100" b="1"/>
            </a:lvl7pPr>
            <a:lvl8pPr marL="2200275" indent="0">
              <a:buNone/>
              <a:defRPr sz="1100" b="1"/>
            </a:lvl8pPr>
            <a:lvl9pPr marL="2514600" indent="0">
              <a:buNone/>
              <a:defRPr sz="11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82541" y="1722239"/>
            <a:ext cx="2672581" cy="25331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7804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67747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45255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016" y="314325"/>
            <a:ext cx="2027560" cy="1100138"/>
          </a:xfrm>
        </p:spPr>
        <p:txBody>
          <a:bodyPr anchor="b"/>
          <a:lstStyle>
            <a:lvl1pPr>
              <a:defRPr sz="2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2581" y="678856"/>
            <a:ext cx="3182541" cy="3350617"/>
          </a:xfrm>
        </p:spPr>
        <p:txBody>
          <a:bodyPr/>
          <a:lstStyle>
            <a:lvl1pPr>
              <a:defRPr sz="2200"/>
            </a:lvl1pPr>
            <a:lvl2pPr>
              <a:defRPr sz="1925"/>
            </a:lvl2pPr>
            <a:lvl3pPr>
              <a:defRPr sz="1650"/>
            </a:lvl3pPr>
            <a:lvl4pPr>
              <a:defRPr sz="1375"/>
            </a:lvl4pPr>
            <a:lvl5pPr>
              <a:defRPr sz="1375"/>
            </a:lvl5pPr>
            <a:lvl6pPr>
              <a:defRPr sz="1375"/>
            </a:lvl6pPr>
            <a:lvl7pPr>
              <a:defRPr sz="1375"/>
            </a:lvl7pPr>
            <a:lvl8pPr>
              <a:defRPr sz="1375"/>
            </a:lvl8pPr>
            <a:lvl9pPr>
              <a:defRPr sz="13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3016" y="1414462"/>
            <a:ext cx="2027560" cy="2620467"/>
          </a:xfrm>
        </p:spPr>
        <p:txBody>
          <a:bodyPr/>
          <a:lstStyle>
            <a:lvl1pPr marL="0" indent="0">
              <a:buNone/>
              <a:defRPr sz="1100"/>
            </a:lvl1pPr>
            <a:lvl2pPr marL="314325" indent="0">
              <a:buNone/>
              <a:defRPr sz="963"/>
            </a:lvl2pPr>
            <a:lvl3pPr marL="628650" indent="0">
              <a:buNone/>
              <a:defRPr sz="825"/>
            </a:lvl3pPr>
            <a:lvl4pPr marL="942975" indent="0">
              <a:buNone/>
              <a:defRPr sz="688"/>
            </a:lvl4pPr>
            <a:lvl5pPr marL="1257300" indent="0">
              <a:buNone/>
              <a:defRPr sz="688"/>
            </a:lvl5pPr>
            <a:lvl6pPr marL="1571625" indent="0">
              <a:buNone/>
              <a:defRPr sz="688"/>
            </a:lvl6pPr>
            <a:lvl7pPr marL="1885950" indent="0">
              <a:buNone/>
              <a:defRPr sz="688"/>
            </a:lvl7pPr>
            <a:lvl8pPr marL="2200275" indent="0">
              <a:buNone/>
              <a:defRPr sz="688"/>
            </a:lvl8pPr>
            <a:lvl9pPr marL="2514600" indent="0">
              <a:buNone/>
              <a:defRPr sz="6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98496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016" y="314325"/>
            <a:ext cx="2027560" cy="1100138"/>
          </a:xfrm>
        </p:spPr>
        <p:txBody>
          <a:bodyPr anchor="b"/>
          <a:lstStyle>
            <a:lvl1pPr>
              <a:defRPr sz="2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2581" y="678856"/>
            <a:ext cx="3182541" cy="3350617"/>
          </a:xfrm>
        </p:spPr>
        <p:txBody>
          <a:bodyPr anchor="t"/>
          <a:lstStyle>
            <a:lvl1pPr marL="0" indent="0">
              <a:buNone/>
              <a:defRPr sz="2200"/>
            </a:lvl1pPr>
            <a:lvl2pPr marL="314325" indent="0">
              <a:buNone/>
              <a:defRPr sz="1925"/>
            </a:lvl2pPr>
            <a:lvl3pPr marL="628650" indent="0">
              <a:buNone/>
              <a:defRPr sz="1650"/>
            </a:lvl3pPr>
            <a:lvl4pPr marL="942975" indent="0">
              <a:buNone/>
              <a:defRPr sz="1375"/>
            </a:lvl4pPr>
            <a:lvl5pPr marL="1257300" indent="0">
              <a:buNone/>
              <a:defRPr sz="1375"/>
            </a:lvl5pPr>
            <a:lvl6pPr marL="1571625" indent="0">
              <a:buNone/>
              <a:defRPr sz="1375"/>
            </a:lvl6pPr>
            <a:lvl7pPr marL="1885950" indent="0">
              <a:buNone/>
              <a:defRPr sz="1375"/>
            </a:lvl7pPr>
            <a:lvl8pPr marL="2200275" indent="0">
              <a:buNone/>
              <a:defRPr sz="1375"/>
            </a:lvl8pPr>
            <a:lvl9pPr marL="2514600" indent="0">
              <a:buNone/>
              <a:defRPr sz="137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3016" y="1414462"/>
            <a:ext cx="2027560" cy="2620467"/>
          </a:xfrm>
        </p:spPr>
        <p:txBody>
          <a:bodyPr/>
          <a:lstStyle>
            <a:lvl1pPr marL="0" indent="0">
              <a:buNone/>
              <a:defRPr sz="1100"/>
            </a:lvl1pPr>
            <a:lvl2pPr marL="314325" indent="0">
              <a:buNone/>
              <a:defRPr sz="963"/>
            </a:lvl2pPr>
            <a:lvl3pPr marL="628650" indent="0">
              <a:buNone/>
              <a:defRPr sz="825"/>
            </a:lvl3pPr>
            <a:lvl4pPr marL="942975" indent="0">
              <a:buNone/>
              <a:defRPr sz="688"/>
            </a:lvl4pPr>
            <a:lvl5pPr marL="1257300" indent="0">
              <a:buNone/>
              <a:defRPr sz="688"/>
            </a:lvl5pPr>
            <a:lvl6pPr marL="1571625" indent="0">
              <a:buNone/>
              <a:defRPr sz="688"/>
            </a:lvl6pPr>
            <a:lvl7pPr marL="1885950" indent="0">
              <a:buNone/>
              <a:defRPr sz="688"/>
            </a:lvl7pPr>
            <a:lvl8pPr marL="2200275" indent="0">
              <a:buNone/>
              <a:defRPr sz="688"/>
            </a:lvl8pPr>
            <a:lvl9pPr marL="2514600" indent="0">
              <a:buNone/>
              <a:defRPr sz="6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34880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197" y="251024"/>
            <a:ext cx="5422106" cy="911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197" y="1255117"/>
            <a:ext cx="5422106" cy="2991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2197" y="4369992"/>
            <a:ext cx="1414463" cy="251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403" y="4369992"/>
            <a:ext cx="2121694" cy="251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39840" y="4369992"/>
            <a:ext cx="1414463" cy="251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050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sldNum="0" hdr="0" ftr="0" dt="0"/>
  <p:txStyles>
    <p:titleStyle>
      <a:lvl1pPr algn="l" defTabSz="628650" rtl="0" eaLnBrk="1" latinLnBrk="0" hangingPunct="1">
        <a:lnSpc>
          <a:spcPct val="90000"/>
        </a:lnSpc>
        <a:spcBef>
          <a:spcPct val="0"/>
        </a:spcBef>
        <a:buNone/>
        <a:defRPr kumimoji="1" sz="30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7163" indent="-157163" algn="l" defTabSz="628650" rtl="0" eaLnBrk="1" latinLnBrk="0" hangingPunct="1">
        <a:lnSpc>
          <a:spcPct val="90000"/>
        </a:lnSpc>
        <a:spcBef>
          <a:spcPts val="688"/>
        </a:spcBef>
        <a:buFont typeface="Arial" panose="020B0604020202020204" pitchFamily="34" charset="0"/>
        <a:buChar char="•"/>
        <a:defRPr kumimoji="1" sz="1925" kern="1200">
          <a:solidFill>
            <a:schemeClr val="tx1"/>
          </a:solidFill>
          <a:latin typeface="+mn-lt"/>
          <a:ea typeface="+mn-ea"/>
          <a:cs typeface="+mn-cs"/>
        </a:defRPr>
      </a:lvl1pPr>
      <a:lvl2pPr marL="471488" indent="-157163" algn="l" defTabSz="62865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65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57163" algn="l" defTabSz="62865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375" kern="1200">
          <a:solidFill>
            <a:schemeClr val="tx1"/>
          </a:solidFill>
          <a:latin typeface="+mn-lt"/>
          <a:ea typeface="+mn-ea"/>
          <a:cs typeface="+mn-cs"/>
        </a:defRPr>
      </a:lvl3pPr>
      <a:lvl4pPr marL="1100138" indent="-157163" algn="l" defTabSz="62865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4pPr>
      <a:lvl5pPr marL="1414463" indent="-157163" algn="l" defTabSz="62865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5pPr>
      <a:lvl6pPr marL="1728788" indent="-157163" algn="l" defTabSz="62865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6pPr>
      <a:lvl7pPr marL="2043113" indent="-157163" algn="l" defTabSz="62865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7pPr>
      <a:lvl8pPr marL="2357438" indent="-157163" algn="l" defTabSz="62865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8pPr>
      <a:lvl9pPr marL="2671763" indent="-157163" algn="l" defTabSz="62865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865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1pPr>
      <a:lvl2pPr marL="314325" algn="l" defTabSz="62865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2pPr>
      <a:lvl3pPr marL="628650" algn="l" defTabSz="62865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3pPr>
      <a:lvl4pPr marL="942975" algn="l" defTabSz="62865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4pPr>
      <a:lvl5pPr marL="1257300" algn="l" defTabSz="62865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5pPr>
      <a:lvl6pPr marL="1571625" algn="l" defTabSz="62865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6pPr>
      <a:lvl7pPr marL="1885950" algn="l" defTabSz="62865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7pPr>
      <a:lvl8pPr marL="2200275" algn="l" defTabSz="62865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algn="l" defTabSz="62865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0"/>
          <p:cNvSpPr/>
          <p:nvPr/>
        </p:nvSpPr>
        <p:spPr>
          <a:xfrm>
            <a:off x="0" y="0"/>
            <a:ext cx="6286500" cy="47148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3800"/>
              </a:lnSpc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ご清聴ありがとうございました</a:t>
            </a:r>
            <a:endParaRPr 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</TotalTime>
  <Words>4</Words>
  <Application>Microsoft Office PowerPoint</Application>
  <PresentationFormat>ユーザー設定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2013 - 2022 テーマ</vt:lpstr>
      <vt:lpstr>PowerPoint プレゼンテーション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中村 元治</cp:lastModifiedBy>
  <cp:revision>11</cp:revision>
  <dcterms:created xsi:type="dcterms:W3CDTF">2024-07-10T05:16:32Z</dcterms:created>
  <dcterms:modified xsi:type="dcterms:W3CDTF">2024-07-10T05:36:43Z</dcterms:modified>
</cp:coreProperties>
</file>