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38" r:id="rId2"/>
  </p:sldIdLst>
  <p:sldSz cx="9906000" cy="6858000" type="A4"/>
  <p:notesSz cx="6669088" cy="9926638"/>
  <p:defaultTextStyle>
    <a:defPPr>
      <a:defRPr lang="ja-JP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088"/>
    <a:srgbClr val="FFCCCC"/>
    <a:srgbClr val="CCFFCC"/>
    <a:srgbClr val="FFCC99"/>
    <a:srgbClr val="0033CC"/>
    <a:srgbClr val="000066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6356" autoAdjust="0"/>
  </p:normalViewPr>
  <p:slideViewPr>
    <p:cSldViewPr>
      <p:cViewPr varScale="1">
        <p:scale>
          <a:sx n="95" d="100"/>
          <a:sy n="95" d="100"/>
        </p:scale>
        <p:origin x="178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A39C5DC-A876-05FA-8300-4F718340BAB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9E028E8-276E-BE93-3696-381DCAD96E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7397784-1A2E-7ADB-A13C-7D88C083495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9AA1C33-FD7A-54E5-A5DE-BA47E9DF8A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01738EAC-CE89-41E7-B88F-D3DA743C196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A6C4CC-3378-7657-CBAD-0864B37597D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ED15B1-44DD-DB7D-64BB-F9B101C0CED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D48A5C0-AB20-969F-DA26-1844F433D241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646113" y="746125"/>
            <a:ext cx="5375275" cy="372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BEA691CD-0162-926C-0ED1-B6B98EA2EE5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D0AFFEB-9E5D-0AEC-29EE-3098EE59563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D7E243A-0D25-9193-E206-33B92D0C83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E6C389BF-2AF4-4825-B83D-1C2F0BD61DC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581400"/>
            <a:ext cx="8382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8575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181600"/>
            <a:ext cx="6934200" cy="990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B0D78BF-2E92-5397-19BC-28493FD9884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6629400"/>
            <a:ext cx="2057400" cy="227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FontTx/>
              <a:buNone/>
              <a:defRPr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0295C601-31A6-8652-ED02-11F3D072928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48600" y="6629400"/>
            <a:ext cx="2057400" cy="228600"/>
          </a:xfrm>
        </p:spPr>
        <p:txBody>
          <a:bodyPr lIns="92075" tIns="46038" rIns="92075" bIns="46038"/>
          <a:lstStyle>
            <a:lvl1pPr algn="r" fontAlgn="base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D82854-CB13-2B88-93E3-313242DEA96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3429000" y="6629400"/>
            <a:ext cx="3048000" cy="228600"/>
          </a:xfrm>
        </p:spPr>
        <p:txBody>
          <a:bodyPr lIns="92075" tIns="46038" rIns="92075" bIns="46038"/>
          <a:lstStyle>
            <a:lvl1pPr algn="ctr" fontAlgn="base">
              <a:defRPr sz="1000" smtClean="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31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50E3CA9-4E4D-FA1A-4DB4-8EF26C79725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CCC936E-A974-6318-3A22-388C97DB88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BED85992-D4AC-4445-AE68-249181BB8AD7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9664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2188" y="141288"/>
            <a:ext cx="2370137" cy="9255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41288"/>
            <a:ext cx="6961188" cy="9255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5AF2E6-BAD9-5586-7CAC-4BA05469226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866AC8-9C70-590A-F857-9D6335E8468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B9E0A5A0-0E33-47A7-9D36-403BDD30BD5A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58630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E8A9FEC-8130-CDA6-6F1B-D1B1D885B8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CA046A-B34A-0E9A-B154-8876D204C74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7D36B6D8-EB3E-49A9-92D5-C8FC8F20F3B8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57707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2DA0C9A-CD0F-2469-59FD-B5BBDD3A1A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F0D565-3CAE-328D-990D-B1724D1CEA7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C43F2723-9C32-4708-AC08-71B40BA74EA5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12344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C72798-5C9B-E549-3892-CF525158FB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94DD0-8D05-1FBB-5734-75B1EF6F0B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C0FADA35-9FA5-4FE7-9FED-CA55142ECA59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98933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A270353-F5DC-2C12-F9DD-BE60F30BA83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443FACE-7A64-5505-3C63-21E9C3B791D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A96B4D59-1419-4DFE-9CDA-A26CF4EB2664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1540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07FB9-7A92-94C0-FBB5-0D0CF0CCB4A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921AF5F-DAA3-2FA4-6499-B056046B39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8A63CCD3-958A-4F42-BE77-40338C339E12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65442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24ACB071-9F83-28E1-6BF0-7B4CC6CA20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E097AECB-25E5-35D5-482A-68777D0C9E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7CA4C26C-8103-40AF-9964-BD299C977B45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1034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F30D7D-1F3A-A4DA-266B-3AC65CFBBBF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DC3985-11BB-30F9-2EAA-7D7A625E224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A4140B0B-FC2A-4257-8DE0-0887D76593C6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61447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5BD8FB-BDE5-98E1-F2F3-0A57AE902C0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CE88BE-FA99-38F7-A06A-12D2CAA90D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BD4E39CF-F9C2-40FC-8255-EBF4FE0C2C42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860402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C Banner">
            <a:extLst>
              <a:ext uri="{FF2B5EF4-FFF2-40B4-BE49-F238E27FC236}">
                <a16:creationId xmlns:a16="http://schemas.microsoft.com/office/drawing/2014/main" id="{592FB4AD-C0C1-0F62-D1B1-144CCEAB0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0BC9E5-C8D3-4E9A-72B8-E62C8B9213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1938" y="141288"/>
            <a:ext cx="8180387" cy="4127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B0E35FA-FDB4-28C8-11B5-B13E4550A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44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6517" name="Rectangle 5">
            <a:extLst>
              <a:ext uri="{FF2B5EF4-FFF2-40B4-BE49-F238E27FC236}">
                <a16:creationId xmlns:a16="http://schemas.microsoft.com/office/drawing/2014/main" id="{6F1C899A-4928-2440-8062-01F7D8CB2C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6721475"/>
            <a:ext cx="5064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762000" fontAlgn="ctr">
              <a:spcBef>
                <a:spcPct val="0"/>
              </a:spcBef>
              <a:buFontTx/>
              <a:buNone/>
              <a:defRPr sz="9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56518" name="Rectangle 6">
            <a:extLst>
              <a:ext uri="{FF2B5EF4-FFF2-40B4-BE49-F238E27FC236}">
                <a16:creationId xmlns:a16="http://schemas.microsoft.com/office/drawing/2014/main" id="{95E589EF-968B-D5B5-6780-507B9DADA6B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9163" y="6646863"/>
            <a:ext cx="4492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762000" fontAlgn="ct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- </a:t>
            </a:r>
            <a:fld id="{30B4DBF1-07C2-4275-9623-D46CE09A5FDD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2pPr>
      <a:lvl3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3pPr>
      <a:lvl4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4pPr>
      <a:lvl5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algn="l" defTabSz="762000" rtl="0" eaLnBrk="0" fontAlgn="ctr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defTabSz="762000" rtl="0" eaLnBrk="0" fontAlgn="ctr" hangingPunct="0">
        <a:spcBef>
          <a:spcPct val="20000"/>
        </a:spcBef>
        <a:spcAft>
          <a:spcPct val="0"/>
        </a:spcAft>
        <a:buSzPct val="85000"/>
        <a:buFont typeface="ＭＳ Ｐゴシック" panose="020B0600070205080204" pitchFamily="50" charset="-128"/>
        <a:buChar char="n"/>
        <a:defRPr kumimoji="1">
          <a:solidFill>
            <a:schemeClr val="tx1"/>
          </a:solidFill>
          <a:latin typeface="+mn-lt"/>
          <a:ea typeface="+mn-ea"/>
        </a:defRPr>
      </a:lvl2pPr>
      <a:lvl3pPr marL="1435100" indent="-292100" algn="l" defTabSz="762000" rtl="0" eaLnBrk="0" fontAlgn="ctr" hangingPunct="0">
        <a:spcBef>
          <a:spcPct val="20000"/>
        </a:spcBef>
        <a:spcAft>
          <a:spcPct val="0"/>
        </a:spcAft>
        <a:buSzPct val="9000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8542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2733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7305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31877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6449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41021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>
            <a:extLst>
              <a:ext uri="{FF2B5EF4-FFF2-40B4-BE49-F238E27FC236}">
                <a16:creationId xmlns:a16="http://schemas.microsoft.com/office/drawing/2014/main" id="{5FEF6F7A-C563-A527-FF02-006B49FCB3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43288" y="2673350"/>
            <a:ext cx="3028950" cy="519113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en-US" altLang="ja-JP" sz="2800" b="1">
                <a:solidFill>
                  <a:schemeClr val="bg1"/>
                </a:solidFill>
              </a:rPr>
              <a:t>○○○○</a:t>
            </a:r>
            <a:r>
              <a:rPr lang="ja-JP" altLang="en-US" sz="2800" b="1">
                <a:solidFill>
                  <a:schemeClr val="bg1"/>
                </a:solidFill>
              </a:rPr>
              <a:t>配布資料</a:t>
            </a:r>
          </a:p>
        </p:txBody>
      </p:sp>
      <p:sp>
        <p:nvSpPr>
          <p:cNvPr id="3075" name="タイトル 1">
            <a:extLst>
              <a:ext uri="{FF2B5EF4-FFF2-40B4-BE49-F238E27FC236}">
                <a16:creationId xmlns:a16="http://schemas.microsoft.com/office/drawing/2014/main" id="{6B601336-AB37-7FFE-E84B-CEC80EBCC05D}"/>
              </a:ext>
            </a:extLst>
          </p:cNvPr>
          <p:cNvSpPr txBox="1">
            <a:spLocks/>
          </p:cNvSpPr>
          <p:nvPr/>
        </p:nvSpPr>
        <p:spPr bwMode="auto">
          <a:xfrm>
            <a:off x="812800" y="1484313"/>
            <a:ext cx="8280400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パワーポイントの品質と生産性を向上させる</a:t>
            </a:r>
            <a:br>
              <a:rPr lang="ja-JP" altLang="en-US" sz="3600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>
                <a:solidFill>
                  <a:srgbClr val="4D4D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デザイン・テンプレート</a:t>
            </a:r>
          </a:p>
        </p:txBody>
      </p:sp>
      <p:sp>
        <p:nvSpPr>
          <p:cNvPr id="15" name="直角三角形 14">
            <a:extLst>
              <a:ext uri="{FF2B5EF4-FFF2-40B4-BE49-F238E27FC236}">
                <a16:creationId xmlns:a16="http://schemas.microsoft.com/office/drawing/2014/main" id="{459BE107-8255-35A1-453F-9A36D10A6B12}"/>
              </a:ext>
            </a:extLst>
          </p:cNvPr>
          <p:cNvSpPr/>
          <p:nvPr/>
        </p:nvSpPr>
        <p:spPr bwMode="auto">
          <a:xfrm flipV="1">
            <a:off x="0" y="0"/>
            <a:ext cx="620713" cy="620713"/>
          </a:xfrm>
          <a:prstGeom prst="rtTriangle">
            <a:avLst/>
          </a:prstGeom>
          <a:solidFill>
            <a:srgbClr val="1D2088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kumimoji="0" lang="ja-JP" altLang="en-US" sz="1600" kern="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6" name="直角三角形 15">
            <a:extLst>
              <a:ext uri="{FF2B5EF4-FFF2-40B4-BE49-F238E27FC236}">
                <a16:creationId xmlns:a16="http://schemas.microsoft.com/office/drawing/2014/main" id="{2D7CF6FA-6E30-1C62-B100-F84DE35C990E}"/>
              </a:ext>
            </a:extLst>
          </p:cNvPr>
          <p:cNvSpPr/>
          <p:nvPr/>
        </p:nvSpPr>
        <p:spPr bwMode="auto">
          <a:xfrm flipH="1">
            <a:off x="9345613" y="6297613"/>
            <a:ext cx="566737" cy="566737"/>
          </a:xfrm>
          <a:prstGeom prst="rtTriangle">
            <a:avLst/>
          </a:prstGeom>
          <a:solidFill>
            <a:srgbClr val="1D2088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  <a:buFontTx/>
              <a:buNone/>
              <a:defRPr/>
            </a:pPr>
            <a:endParaRPr kumimoji="0" lang="ja-JP" altLang="en-US" sz="1600" kern="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78" name="Text Box 10">
            <a:extLst>
              <a:ext uri="{FF2B5EF4-FFF2-40B4-BE49-F238E27FC236}">
                <a16:creationId xmlns:a16="http://schemas.microsoft.com/office/drawing/2014/main" id="{88F85E51-575A-6F2C-167E-537F75509A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3933825"/>
            <a:ext cx="59753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4000" b="1">
                <a:solidFill>
                  <a:srgbClr val="1D2088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Ｃｏｍｐａｎｙ　Ｌｏｇｏ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enturePkg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AccenturePk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AccenturePk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nturePk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メイリオ</vt:lpstr>
      <vt:lpstr>Meiryo UI</vt:lpstr>
      <vt:lpstr>AccenturePkg</vt:lpstr>
      <vt:lpstr>○○○○配布資料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○○○○配布資料</dc:title>
  <dc:subject/>
  <dc:creator>owner</dc:creator>
  <cp:keywords/>
  <dc:description/>
  <cp:lastModifiedBy>中村 元治</cp:lastModifiedBy>
  <cp:revision>114</cp:revision>
  <cp:lastPrinted>2019-08-23T23:47:56Z</cp:lastPrinted>
  <dcterms:created xsi:type="dcterms:W3CDTF">2019-08-23T23:47:56Z</dcterms:created>
  <dcterms:modified xsi:type="dcterms:W3CDTF">2023-09-12T06:06:56Z</dcterms:modified>
  <cp:category/>
  <cp:contentStatus/>
</cp:coreProperties>
</file>