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6" r:id="rId2"/>
  </p:sldIdLst>
  <p:sldSz cx="6286500" cy="4714875"/>
  <p:notesSz cx="4714875" cy="8382000"/>
  <p:defaultTextStyle>
    <a:defPPr>
      <a:defRPr lang="en-US"/>
    </a:defPPr>
    <a:lvl1pPr marL="0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5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7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9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2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4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6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9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47" d="100"/>
          <a:sy n="147" d="100"/>
        </p:scale>
        <p:origin x="117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1908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25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87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49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12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74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36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99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489" y="771625"/>
            <a:ext cx="5343525" cy="1641475"/>
          </a:xfrm>
        </p:spPr>
        <p:txBody>
          <a:bodyPr anchor="b"/>
          <a:lstStyle>
            <a:lvl1pPr algn="ctr">
              <a:defRPr sz="41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814" y="2476401"/>
            <a:ext cx="4714875" cy="1138336"/>
          </a:xfrm>
        </p:spPr>
        <p:txBody>
          <a:bodyPr/>
          <a:lstStyle>
            <a:lvl1pPr marL="0" indent="0" algn="ctr">
              <a:buNone/>
              <a:defRPr sz="1650"/>
            </a:lvl1pPr>
            <a:lvl2pPr marL="314315" indent="0" algn="ctr">
              <a:buNone/>
              <a:defRPr sz="1375"/>
            </a:lvl2pPr>
            <a:lvl3pPr marL="628630" indent="0" algn="ctr">
              <a:buNone/>
              <a:defRPr sz="1238"/>
            </a:lvl3pPr>
            <a:lvl4pPr marL="942945" indent="0" algn="ctr">
              <a:buNone/>
              <a:defRPr sz="1100"/>
            </a:lvl4pPr>
            <a:lvl5pPr marL="1257261" indent="0" algn="ctr">
              <a:buNone/>
              <a:defRPr sz="1100"/>
            </a:lvl5pPr>
            <a:lvl6pPr marL="1571576" indent="0" algn="ctr">
              <a:buNone/>
              <a:defRPr sz="1100"/>
            </a:lvl6pPr>
            <a:lvl7pPr marL="1885891" indent="0" algn="ctr">
              <a:buNone/>
              <a:defRPr sz="1100"/>
            </a:lvl7pPr>
            <a:lvl8pPr marL="2200206" indent="0" algn="ctr">
              <a:buNone/>
              <a:defRPr sz="1100"/>
            </a:lvl8pPr>
            <a:lvl9pPr marL="2514522" indent="0" algn="ctr">
              <a:buNone/>
              <a:defRPr sz="11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5959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947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98778" y="251024"/>
            <a:ext cx="1355527" cy="399563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2197" y="251024"/>
            <a:ext cx="3987998" cy="399563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317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59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5218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23" y="1175447"/>
            <a:ext cx="5422106" cy="1961257"/>
          </a:xfrm>
        </p:spPr>
        <p:txBody>
          <a:bodyPr anchor="b"/>
          <a:lstStyle>
            <a:lvl1pPr>
              <a:defRPr sz="41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923" y="3155257"/>
            <a:ext cx="5422106" cy="1031379"/>
          </a:xfrm>
        </p:spPr>
        <p:txBody>
          <a:bodyPr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 marL="314315" indent="0">
              <a:buNone/>
              <a:defRPr sz="1375">
                <a:solidFill>
                  <a:schemeClr val="tx1">
                    <a:tint val="75000"/>
                  </a:schemeClr>
                </a:solidFill>
              </a:defRPr>
            </a:lvl2pPr>
            <a:lvl3pPr marL="628630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3pPr>
            <a:lvl4pPr marL="94294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25726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57157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188589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20020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5145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361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198" y="1255118"/>
            <a:ext cx="2671763" cy="29915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2541" y="1255118"/>
            <a:ext cx="2671763" cy="29915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123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251024"/>
            <a:ext cx="5422106" cy="9113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016" y="1155799"/>
            <a:ext cx="2659484" cy="5664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15" indent="0">
              <a:buNone/>
              <a:defRPr sz="1375" b="1"/>
            </a:lvl2pPr>
            <a:lvl3pPr marL="628630" indent="0">
              <a:buNone/>
              <a:defRPr sz="1238" b="1"/>
            </a:lvl3pPr>
            <a:lvl4pPr marL="942945" indent="0">
              <a:buNone/>
              <a:defRPr sz="1100" b="1"/>
            </a:lvl4pPr>
            <a:lvl5pPr marL="1257261" indent="0">
              <a:buNone/>
              <a:defRPr sz="1100" b="1"/>
            </a:lvl5pPr>
            <a:lvl6pPr marL="1571576" indent="0">
              <a:buNone/>
              <a:defRPr sz="1100" b="1"/>
            </a:lvl6pPr>
            <a:lvl7pPr marL="1885891" indent="0">
              <a:buNone/>
              <a:defRPr sz="1100" b="1"/>
            </a:lvl7pPr>
            <a:lvl8pPr marL="2200206" indent="0">
              <a:buNone/>
              <a:defRPr sz="1100" b="1"/>
            </a:lvl8pPr>
            <a:lvl9pPr marL="2514522" indent="0">
              <a:buNone/>
              <a:defRPr sz="1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016" y="1722239"/>
            <a:ext cx="2659484" cy="25331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2542" y="1155799"/>
            <a:ext cx="2672581" cy="5664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15" indent="0">
              <a:buNone/>
              <a:defRPr sz="1375" b="1"/>
            </a:lvl2pPr>
            <a:lvl3pPr marL="628630" indent="0">
              <a:buNone/>
              <a:defRPr sz="1238" b="1"/>
            </a:lvl3pPr>
            <a:lvl4pPr marL="942945" indent="0">
              <a:buNone/>
              <a:defRPr sz="1100" b="1"/>
            </a:lvl4pPr>
            <a:lvl5pPr marL="1257261" indent="0">
              <a:buNone/>
              <a:defRPr sz="1100" b="1"/>
            </a:lvl5pPr>
            <a:lvl6pPr marL="1571576" indent="0">
              <a:buNone/>
              <a:defRPr sz="1100" b="1"/>
            </a:lvl6pPr>
            <a:lvl7pPr marL="1885891" indent="0">
              <a:buNone/>
              <a:defRPr sz="1100" b="1"/>
            </a:lvl7pPr>
            <a:lvl8pPr marL="2200206" indent="0">
              <a:buNone/>
              <a:defRPr sz="1100" b="1"/>
            </a:lvl8pPr>
            <a:lvl9pPr marL="2514522" indent="0">
              <a:buNone/>
              <a:defRPr sz="1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2542" y="1722239"/>
            <a:ext cx="2672581" cy="25331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850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90656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3093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314325"/>
            <a:ext cx="2027560" cy="1100138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582" y="678857"/>
            <a:ext cx="3182541" cy="3350617"/>
          </a:xfrm>
        </p:spPr>
        <p:txBody>
          <a:bodyPr/>
          <a:lstStyle>
            <a:lvl1pPr>
              <a:defRPr sz="2200"/>
            </a:lvl1pPr>
            <a:lvl2pPr>
              <a:defRPr sz="1925"/>
            </a:lvl2pPr>
            <a:lvl3pPr>
              <a:defRPr sz="1650"/>
            </a:lvl3pPr>
            <a:lvl4pPr>
              <a:defRPr sz="1375"/>
            </a:lvl4pPr>
            <a:lvl5pPr>
              <a:defRPr sz="1375"/>
            </a:lvl5pPr>
            <a:lvl6pPr>
              <a:defRPr sz="1375"/>
            </a:lvl6pPr>
            <a:lvl7pPr>
              <a:defRPr sz="1375"/>
            </a:lvl7pPr>
            <a:lvl8pPr>
              <a:defRPr sz="1375"/>
            </a:lvl8pPr>
            <a:lvl9pPr>
              <a:defRPr sz="13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3016" y="1414462"/>
            <a:ext cx="2027560" cy="2620467"/>
          </a:xfrm>
        </p:spPr>
        <p:txBody>
          <a:bodyPr/>
          <a:lstStyle>
            <a:lvl1pPr marL="0" indent="0">
              <a:buNone/>
              <a:defRPr sz="1100"/>
            </a:lvl1pPr>
            <a:lvl2pPr marL="314315" indent="0">
              <a:buNone/>
              <a:defRPr sz="963"/>
            </a:lvl2pPr>
            <a:lvl3pPr marL="628630" indent="0">
              <a:buNone/>
              <a:defRPr sz="825"/>
            </a:lvl3pPr>
            <a:lvl4pPr marL="942945" indent="0">
              <a:buNone/>
              <a:defRPr sz="688"/>
            </a:lvl4pPr>
            <a:lvl5pPr marL="1257261" indent="0">
              <a:buNone/>
              <a:defRPr sz="688"/>
            </a:lvl5pPr>
            <a:lvl6pPr marL="1571576" indent="0">
              <a:buNone/>
              <a:defRPr sz="688"/>
            </a:lvl6pPr>
            <a:lvl7pPr marL="1885891" indent="0">
              <a:buNone/>
              <a:defRPr sz="688"/>
            </a:lvl7pPr>
            <a:lvl8pPr marL="2200206" indent="0">
              <a:buNone/>
              <a:defRPr sz="688"/>
            </a:lvl8pPr>
            <a:lvl9pPr marL="2514522" indent="0">
              <a:buNone/>
              <a:defRPr sz="6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7817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314325"/>
            <a:ext cx="2027560" cy="1100138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2582" y="678857"/>
            <a:ext cx="3182541" cy="3350617"/>
          </a:xfrm>
        </p:spPr>
        <p:txBody>
          <a:bodyPr anchor="t"/>
          <a:lstStyle>
            <a:lvl1pPr marL="0" indent="0">
              <a:buNone/>
              <a:defRPr sz="2200"/>
            </a:lvl1pPr>
            <a:lvl2pPr marL="314315" indent="0">
              <a:buNone/>
              <a:defRPr sz="1925"/>
            </a:lvl2pPr>
            <a:lvl3pPr marL="628630" indent="0">
              <a:buNone/>
              <a:defRPr sz="1650"/>
            </a:lvl3pPr>
            <a:lvl4pPr marL="942945" indent="0">
              <a:buNone/>
              <a:defRPr sz="1375"/>
            </a:lvl4pPr>
            <a:lvl5pPr marL="1257261" indent="0">
              <a:buNone/>
              <a:defRPr sz="1375"/>
            </a:lvl5pPr>
            <a:lvl6pPr marL="1571576" indent="0">
              <a:buNone/>
              <a:defRPr sz="1375"/>
            </a:lvl6pPr>
            <a:lvl7pPr marL="1885891" indent="0">
              <a:buNone/>
              <a:defRPr sz="1375"/>
            </a:lvl7pPr>
            <a:lvl8pPr marL="2200206" indent="0">
              <a:buNone/>
              <a:defRPr sz="1375"/>
            </a:lvl8pPr>
            <a:lvl9pPr marL="2514522" indent="0">
              <a:buNone/>
              <a:defRPr sz="13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3016" y="1414462"/>
            <a:ext cx="2027560" cy="2620467"/>
          </a:xfrm>
        </p:spPr>
        <p:txBody>
          <a:bodyPr/>
          <a:lstStyle>
            <a:lvl1pPr marL="0" indent="0">
              <a:buNone/>
              <a:defRPr sz="1100"/>
            </a:lvl1pPr>
            <a:lvl2pPr marL="314315" indent="0">
              <a:buNone/>
              <a:defRPr sz="963"/>
            </a:lvl2pPr>
            <a:lvl3pPr marL="628630" indent="0">
              <a:buNone/>
              <a:defRPr sz="825"/>
            </a:lvl3pPr>
            <a:lvl4pPr marL="942945" indent="0">
              <a:buNone/>
              <a:defRPr sz="688"/>
            </a:lvl4pPr>
            <a:lvl5pPr marL="1257261" indent="0">
              <a:buNone/>
              <a:defRPr sz="688"/>
            </a:lvl5pPr>
            <a:lvl6pPr marL="1571576" indent="0">
              <a:buNone/>
              <a:defRPr sz="688"/>
            </a:lvl6pPr>
            <a:lvl7pPr marL="1885891" indent="0">
              <a:buNone/>
              <a:defRPr sz="688"/>
            </a:lvl7pPr>
            <a:lvl8pPr marL="2200206" indent="0">
              <a:buNone/>
              <a:defRPr sz="688"/>
            </a:lvl8pPr>
            <a:lvl9pPr marL="2514522" indent="0">
              <a:buNone/>
              <a:defRPr sz="6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705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198" y="251024"/>
            <a:ext cx="5422106" cy="911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198" y="1255118"/>
            <a:ext cx="5422106" cy="2991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2198" y="4369993"/>
            <a:ext cx="1414463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404" y="4369993"/>
            <a:ext cx="2121694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39841" y="4369993"/>
            <a:ext cx="1414463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9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lvl1pPr algn="l" defTabSz="628630" rtl="0" eaLnBrk="1" latinLnBrk="0" hangingPunct="1">
        <a:lnSpc>
          <a:spcPct val="90000"/>
        </a:lnSpc>
        <a:spcBef>
          <a:spcPct val="0"/>
        </a:spcBef>
        <a:buNone/>
        <a:defRPr kumimoji="1" sz="30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158" indent="-157158" algn="l" defTabSz="628630" rtl="0" eaLnBrk="1" latinLnBrk="0" hangingPunct="1">
        <a:lnSpc>
          <a:spcPct val="90000"/>
        </a:lnSpc>
        <a:spcBef>
          <a:spcPts val="688"/>
        </a:spcBef>
        <a:buFont typeface="Arial" panose="020B0604020202020204" pitchFamily="34" charset="0"/>
        <a:buChar char="•"/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1pPr>
      <a:lvl2pPr marL="471473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785788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375" kern="1200">
          <a:solidFill>
            <a:schemeClr val="tx1"/>
          </a:solidFill>
          <a:latin typeface="+mn-lt"/>
          <a:ea typeface="+mn-ea"/>
          <a:cs typeface="+mn-cs"/>
        </a:defRPr>
      </a:lvl3pPr>
      <a:lvl4pPr marL="1100104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414419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728734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2043049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357365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671679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1pPr>
      <a:lvl2pPr marL="314315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2pPr>
      <a:lvl3pPr marL="628630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3pPr>
      <a:lvl4pPr marL="942945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257261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571576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1885891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200206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514522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gradFill flip="none" rotWithShape="1">
          <a:gsLst>
            <a:gs pos="0">
              <a:srgbClr val="1D2088"/>
            </a:gs>
            <a:gs pos="15000">
              <a:srgbClr val="1D2088"/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/>
          <p:cNvSpPr/>
          <p:nvPr/>
        </p:nvSpPr>
        <p:spPr>
          <a:xfrm>
            <a:off x="-116674" y="1384997"/>
            <a:ext cx="6519855" cy="194488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3800"/>
              </a:lnSpc>
            </a:pPr>
            <a:r>
              <a:rPr lang="ja-JP" altLang="en-US" sz="32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" pitchFamily="34" charset="-120"/>
              </a:rPr>
              <a:t>中 表 紙</a:t>
            </a:r>
            <a:endParaRPr 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4</Words>
  <Application>Microsoft Office PowerPoint</Application>
  <PresentationFormat>ユーザー設定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メイリオ</vt:lpstr>
      <vt:lpstr>Office 2013 - 2022 テーマ</vt:lpstr>
      <vt:lpstr>PowerPoint プレゼンテーション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中村 元治</cp:lastModifiedBy>
  <cp:revision>26</cp:revision>
  <dcterms:created xsi:type="dcterms:W3CDTF">2024-07-10T05:16:32Z</dcterms:created>
  <dcterms:modified xsi:type="dcterms:W3CDTF">2025-01-27T10:52:46Z</dcterms:modified>
</cp:coreProperties>
</file>