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99D9F67-E184-4651-D8A4-BE24C868C6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EAF74D-64B9-1974-2AF5-366FD0D397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472E4C6-3895-4E54-B4BF-D0EA78372310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F821A4-E8C1-867B-B2EE-C8A9ED8297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601C63-530D-B766-8535-49D8BD5C20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C21D-A6B2-4586-9326-C564DE30C5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4FE4013-17F5-07DD-762E-CE903FA81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0DE747-30B5-2604-3E82-F6BFA155ECF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635FF91-86EB-4EE1-9BB3-DB636C82F886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6B48AA7-D468-3E47-DAD6-D24150BDF7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C3D062E-080A-6647-2C3D-31942AE30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388616-B893-B6CC-CE6E-D567F3EFDB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B10584-167A-1257-402B-C04BB3F2A1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20101EA-7CA5-4B53-BD03-3041567643F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4580DCD7-6867-233F-F521-544E04D41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374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DF99E37-63D5-E09B-2196-CD579FF509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2C47B0B-B5F1-CD51-DACC-503BF38CB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67AA93B-605C-C9C7-5448-C486C7F9F9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8477CDBD-BE90-48BF-9DF9-60A6B0D4C3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39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180E8CC-A7D6-4C5F-2EF0-24DFCAF2CA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B649EF8-7B88-4691-D021-6280977B8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D4186FA-F58A-540D-5246-0247AB731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947C57D3-4FC0-44DE-AABB-100E3FFC62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307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35A9185-4E19-CA20-44B8-B2ADEA383C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083F279-3BA8-F391-6E89-AA16334C11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F8243DE-AFEA-DA12-2931-51C754E1A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4001243-C39F-4594-94B4-1121B87D5A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4630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A444B8DE-D49C-42C2-06C5-E238FA926FFE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342E12E-B5DE-D372-9A51-B96AE4C6CB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5D949E1-4BDD-D172-5B7E-DE61B46A1B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42CD8D6-AB46-4838-9393-D546C00382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629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8D71ACB-D140-6E2E-7288-76527421506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75716ED-B15B-210C-D040-4DAE4591D4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12438FFF-BFCA-4C7B-9E8B-CB0CC6CB71C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238C2FB-D2EE-9B0D-D4B7-4A5E6FB6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253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9CF8588-78AB-0CDD-138C-919ACC3100E7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0E3EA1A-A1DE-AF11-88BB-86AF3E2C7C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0D5FF96-EDDF-9682-8513-AE1A5FE8B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AFF29014-E0AC-4EC9-A3C9-AB70A373B0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468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A8D4805-D42B-50C5-E74A-49B09C3A58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031ABB8-FE89-585B-7AEA-84E2AA8AC355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EB0DED5-8CBE-E415-692B-8DCD6F3FF7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0398DE-3BDC-E47D-49AC-D04D3C76BF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B6D1DBC7-F3FA-4AA1-B424-67C460E5EA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966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67A7A51B-C789-09BE-9EB0-70091439F4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C0DD0F3B-0497-B402-7592-D0C7E2AACA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6FC54688-A548-0773-4693-11E6DB21B74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4A718BF-EBC6-436F-DE1B-C2278E0D56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E31C3DC-32B9-F04F-FDAF-4C0C7CFC49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3F84B52-D4FA-8614-2F5C-96A88A2BD4C8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1FF14192-8CE9-319A-395D-F5F459D704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365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F7BFAEAB-1C0C-C25B-34F8-E367EB1302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BD995CA8-F9E0-F91D-46AB-2215E63053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3F54C1E6-770A-4880-93A7-8F3A6398649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A0A211-98FA-3240-5603-72901EF9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75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88996341-77F4-33BE-A670-6F9A0BE563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0A1BD3B5-B453-F9ED-DEB8-62C5BA6CC2E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DD0B25A-EEDF-5D3C-7733-BC7AC4B138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642065EA-D69E-9B84-203C-C088FAE52D9F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A2306E-1622-E4FB-943B-433B4CB1B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A9226A7E-ABA1-E6FB-3101-BC9F64E778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661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8DC3C62-3A1B-3BC6-2C89-B5D1B056F4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B969E982-D0FD-0592-3C7B-30772F1B5D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49DF1141-F344-2C86-81C9-5B7E9AE289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36E46A-E6D5-9483-571C-3FFE471B1F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A3BD02FD-6CED-4285-BEF6-8CD69E37AF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476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DAFE11-D77D-98AF-6969-015867CE97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D07BE12-4E8D-FDC3-98DA-DA3584E73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85618D46-E26E-4231-AC2F-FB4FDB609F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00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F65A2EC-F391-0650-739B-C0D2BBD23E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A6647EE5-EE28-6A14-B242-E3738E4B7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C3BC7967-F846-0D45-970E-DBFD11E53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ビフォーアフター</a:t>
            </a:r>
          </a:p>
        </p:txBody>
      </p:sp>
      <p:pic>
        <p:nvPicPr>
          <p:cNvPr id="2" name="Image 0">
            <a:extLst>
              <a:ext uri="{FF2B5EF4-FFF2-40B4-BE49-F238E27FC236}">
                <a16:creationId xmlns:a16="http://schemas.microsoft.com/office/drawing/2014/main" id="{7884483A-371D-5100-1B76-DB4280918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1890" y="1815915"/>
            <a:ext cx="3116130" cy="3226169"/>
          </a:xfrm>
          <a:prstGeom prst="rect">
            <a:avLst/>
          </a:prstGeom>
        </p:spPr>
      </p:pic>
      <p:sp>
        <p:nvSpPr>
          <p:cNvPr id="3" name="Text 0">
            <a:extLst>
              <a:ext uri="{FF2B5EF4-FFF2-40B4-BE49-F238E27FC236}">
                <a16:creationId xmlns:a16="http://schemas.microsoft.com/office/drawing/2014/main" id="{F13D4F89-17D1-235D-78AA-13B1ED61728A}"/>
              </a:ext>
            </a:extLst>
          </p:cNvPr>
          <p:cNvSpPr/>
          <p:nvPr/>
        </p:nvSpPr>
        <p:spPr>
          <a:xfrm>
            <a:off x="1492176" y="4090932"/>
            <a:ext cx="2755556" cy="757770"/>
          </a:xfrm>
          <a:prstGeom prst="rect">
            <a:avLst/>
          </a:prstGeom>
          <a:noFill/>
          <a:ln/>
        </p:spPr>
        <p:txBody>
          <a:bodyPr wrap="square" rtlCol="0" anchor="t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</a:pPr>
            <a:r>
              <a:rPr lang="ja-JP" altLang="en-US" sz="1400" b="0" i="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〇〇は</a:t>
            </a:r>
            <a:r>
              <a:rPr lang="en-US" altLang="ja-JP" sz="1400" b="0" i="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××</a:t>
            </a:r>
            <a:r>
              <a:rPr lang="ja-JP" altLang="en-US" sz="1400" b="0" i="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である。</a:t>
            </a:r>
            <a:endParaRPr 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A44D5825-A205-E80D-2ACE-8A16D72A3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0703" y="2598781"/>
            <a:ext cx="1398502" cy="1398502"/>
          </a:xfrm>
          <a:prstGeom prst="rect">
            <a:avLst/>
          </a:prstGeom>
        </p:spPr>
      </p:pic>
      <p:sp>
        <p:nvSpPr>
          <p:cNvPr id="5" name="Text 1">
            <a:extLst>
              <a:ext uri="{FF2B5EF4-FFF2-40B4-BE49-F238E27FC236}">
                <a16:creationId xmlns:a16="http://schemas.microsoft.com/office/drawing/2014/main" id="{8BDAACC4-CB91-618A-8BE4-1F479456978B}"/>
              </a:ext>
            </a:extLst>
          </p:cNvPr>
          <p:cNvSpPr/>
          <p:nvPr/>
        </p:nvSpPr>
        <p:spPr>
          <a:xfrm>
            <a:off x="1407164" y="2061625"/>
            <a:ext cx="2925577" cy="256664"/>
          </a:xfrm>
          <a:prstGeom prst="rect">
            <a:avLst/>
          </a:prstGeom>
          <a:noFill/>
          <a:ln/>
        </p:spPr>
        <p:txBody>
          <a:bodyPr wrap="square" rtlCol="0" anchor="ctr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sz="1600" b="0" i="0" dirty="0">
                <a:solidFill>
                  <a:srgbClr val="00AFB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Before</a:t>
            </a:r>
            <a:endParaRPr 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Image 2">
            <a:extLst>
              <a:ext uri="{FF2B5EF4-FFF2-40B4-BE49-F238E27FC236}">
                <a16:creationId xmlns:a16="http://schemas.microsoft.com/office/drawing/2014/main" id="{8D257395-EEB4-2B25-D4A0-D686D986D3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77980" y="1815915"/>
            <a:ext cx="3116130" cy="3226169"/>
          </a:xfrm>
          <a:prstGeom prst="rect">
            <a:avLst/>
          </a:prstGeom>
        </p:spPr>
      </p:pic>
      <p:sp>
        <p:nvSpPr>
          <p:cNvPr id="7" name="Text 2">
            <a:extLst>
              <a:ext uri="{FF2B5EF4-FFF2-40B4-BE49-F238E27FC236}">
                <a16:creationId xmlns:a16="http://schemas.microsoft.com/office/drawing/2014/main" id="{561D80B5-2302-9D0A-C58F-A69CE5A03267}"/>
              </a:ext>
            </a:extLst>
          </p:cNvPr>
          <p:cNvSpPr/>
          <p:nvPr/>
        </p:nvSpPr>
        <p:spPr>
          <a:xfrm>
            <a:off x="5658265" y="4090932"/>
            <a:ext cx="2755556" cy="757770"/>
          </a:xfrm>
          <a:prstGeom prst="rect">
            <a:avLst/>
          </a:prstGeom>
          <a:noFill/>
          <a:ln/>
        </p:spPr>
        <p:txBody>
          <a:bodyPr wrap="square" rtlCol="0" anchor="t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</a:pPr>
            <a:r>
              <a:rPr lang="ja-JP" altLang="en-US" sz="1400" b="0" i="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〇〇が</a:t>
            </a:r>
            <a:r>
              <a:rPr lang="en-US" altLang="ja-JP" sz="1400" b="0" i="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××</a:t>
            </a:r>
            <a:r>
              <a:rPr lang="ja-JP" altLang="en-US" sz="1400" b="0" i="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になります。</a:t>
            </a:r>
            <a:endParaRPr 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F8CC8EEF-DED3-5F60-BE49-516B7A0ABF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36792" y="2598781"/>
            <a:ext cx="1398502" cy="1398502"/>
          </a:xfrm>
          <a:prstGeom prst="rect">
            <a:avLst/>
          </a:prstGeom>
        </p:spPr>
      </p:pic>
      <p:sp>
        <p:nvSpPr>
          <p:cNvPr id="9" name="Text 3">
            <a:extLst>
              <a:ext uri="{FF2B5EF4-FFF2-40B4-BE49-F238E27FC236}">
                <a16:creationId xmlns:a16="http://schemas.microsoft.com/office/drawing/2014/main" id="{FBBC4624-B343-B0CA-6BA6-90AA4881DB02}"/>
              </a:ext>
            </a:extLst>
          </p:cNvPr>
          <p:cNvSpPr/>
          <p:nvPr/>
        </p:nvSpPr>
        <p:spPr>
          <a:xfrm>
            <a:off x="5573253" y="2061625"/>
            <a:ext cx="2925577" cy="256664"/>
          </a:xfrm>
          <a:prstGeom prst="rect">
            <a:avLst/>
          </a:prstGeom>
          <a:noFill/>
          <a:ln/>
        </p:spPr>
        <p:txBody>
          <a:bodyPr wrap="square" rtlCol="0" anchor="ctr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sz="1600" b="0" i="0" dirty="0">
                <a:solidFill>
                  <a:srgbClr val="00AFB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After</a:t>
            </a:r>
            <a:endParaRPr 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Image 4">
            <a:extLst>
              <a:ext uri="{FF2B5EF4-FFF2-40B4-BE49-F238E27FC236}">
                <a16:creationId xmlns:a16="http://schemas.microsoft.com/office/drawing/2014/main" id="{24C534D4-2030-751E-7C0D-1B4BDD9B77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23003" y="3154003"/>
            <a:ext cx="659993" cy="549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ＭＳ Ｐゴシック</vt:lpstr>
      <vt:lpstr>Arial</vt:lpstr>
      <vt:lpstr>Calibri</vt:lpstr>
      <vt:lpstr>Times New Roman</vt:lpstr>
      <vt:lpstr>Wingdings</vt:lpstr>
      <vt:lpstr>Tahoma</vt:lpstr>
      <vt:lpstr>PowerPoint Design</vt:lpstr>
      <vt:lpstr>ビフォーアフター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2023-05-26T09:58:43Z</dcterms:modified>
</cp:coreProperties>
</file>