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374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05221A-3CBF-4E40-82E2-02A4C0D305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7AA12C-84CA-41C9-B0DE-578E5C6C6E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BFBD61F-DB45-4F9F-B6A4-148A18E329E1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80075E-77F7-4170-A2F7-2BB74573DA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E7C296-57A8-4690-80C7-6059D8EF1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02557B2-99B4-408E-9C12-889EF0E9D8B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5217D6-53BB-4B5A-B740-3FFFB361D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1046BC-3382-4B90-A339-3162BBDF57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8FAEF5-D401-4415-8488-187491D4894F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91F4C6B-22CD-4D40-8E22-D7D4840C08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40EFE41-0AB2-49DA-A73E-FA71B1176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E39852-4996-47D5-8AD3-FBB3FC0245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403B66-9C8A-4AD1-ADF8-C02580D82D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3AD0FE0-A7BF-4CB9-B20F-CEE1365703B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AE7775CC-484C-45B3-9237-DD3D4E835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67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8658831-3541-430D-8F74-869B528CC9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8B87EA3-26FD-46FC-A2FE-8290C760E3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C130CE1-042E-4CD1-8E08-9B4ECD963D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F7B8082E-ECD7-405C-B3DA-9AA34C1327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468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C09FBBE-3E40-47A0-ABDE-1A3390F98D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9664103-6261-4AFB-A92C-377EA0C65B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CFB2E91-FF55-4229-9865-D197C75CF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49B7B4CD-D9C9-4877-A10B-9BFDBD8CCF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4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05F07F4-0FA3-4BEF-8B10-6644FC9FE1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67490D8-37CB-4683-8DCF-9C91E6133F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A3CF0F-405F-47A9-B012-AB48EE99E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914E7B3A-9BBE-4CAA-99B2-AA7D932D36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7400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5699FFB-71CF-4993-948A-DEA1EBD8C2FD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08D53F5-2DE5-462B-8914-F343F22055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F5EA8A6-E6C8-4CB5-89FD-B21B08E13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B1BABA18-B16B-473F-89C2-BF092DA174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10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E4C04E6-9E4C-4D4A-BBA7-2024E201157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D8B041D-D23D-4E60-85EF-CF474B531E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662D39E1-8CBC-46E2-956E-17E1E0566EFF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6DDF9895-6E4C-4350-8A8E-B9AFBB1A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74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E133743-D7D7-4254-B10C-CBE32047345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D629CAD-54F3-4E6D-92A9-25450BEBA0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F51980E-4F4E-4D59-83EB-381D6BBDA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EAEAA6D7-C178-4DC2-A944-776E70F9F6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925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26B0716-A9ED-45A1-B42C-5919C9C95E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BE7BB52-77A2-4644-BC48-9947C450A9DF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55D02FEF-5558-4CC7-8B04-C955EC9396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0F82D6-B5DC-4C7E-B0C2-A861FF0C0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8558DE8A-13D9-4F8D-8186-C42659E3D9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10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294A700A-0357-490A-90EE-8550A2D23B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542DA5B1-0864-4FE8-98F8-64FFDEA067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91841D77-E923-43F7-979E-22485B856431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76C4A08-2738-4C31-B370-C58E37C6AB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146EFF9-A550-45C1-A68B-B36066FDD4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9BFC8EA-40BA-4099-AC26-10536FB340E9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9F1A30C5-2105-4F8B-B36D-8046974A1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61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77C0189-95BA-4E4B-8E01-949B0AC5D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4FE1816-009B-4ECF-A1EC-6C483AF45C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A74C4C42-C347-4832-9C23-0ED7E3ECCC3C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515AC1EC-DE1C-45ED-8D83-FA554162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87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C8A47DC-2EB2-477F-B499-A5E504E36C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9932142-DA38-4920-9034-85B790102C1F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5B263EF-F57E-45E9-8DE2-D5B953EE0E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6B39A5EE-A567-4B18-AE8E-7957F01498D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8DA01C-6C0E-4832-A7B2-727278FE1C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8DC7A4BD-B93F-495E-85EC-F54C4A0C2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641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39B7339-1BBD-4729-B855-975664E0F2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1018C7C-2442-40DD-912B-082BC8AA43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5C27EE3-AE11-4D83-9E92-CEB75C45A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9D1B5-58AF-4A59-944D-DEB14DB97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407D3D80-D003-417A-BF16-9BCB203966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732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633CD3-9817-4093-AAED-E0FE35BD7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7DC364F-FB74-4A50-A407-2B499AA28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68E9AA80-5988-4E11-9C37-F310EE28CB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551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D779317-5246-40A0-A374-799D8B52D8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50B2B308-EA2E-485E-86E2-137B5E8A0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DEFF7C07-7FE8-4719-8AD3-F31FF8E9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SWOT</a:t>
            </a:r>
            <a:r>
              <a:rPr lang="ja-JP" altLang="en-US"/>
              <a:t>分析</a:t>
            </a:r>
          </a:p>
        </p:txBody>
      </p:sp>
      <p:sp>
        <p:nvSpPr>
          <p:cNvPr id="17412" name="Text Box 38">
            <a:extLst>
              <a:ext uri="{FF2B5EF4-FFF2-40B4-BE49-F238E27FC236}">
                <a16:creationId xmlns:a16="http://schemas.microsoft.com/office/drawing/2014/main" id="{59EF4EFF-24DB-461B-B9A5-9BEA9F1E1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968" y="4307366"/>
            <a:ext cx="4320000" cy="216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36000" rIns="36000" bIns="36000" numCol="2" anchor="t" anchorCtr="0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ja-JP" sz="1200" dirty="0">
              <a:ea typeface="メイリオ" panose="020B0604030504040204" pitchFamily="50" charset="-128"/>
            </a:endParaRPr>
          </a:p>
        </p:txBody>
      </p:sp>
      <p:sp>
        <p:nvSpPr>
          <p:cNvPr id="17414" name="Text Box 37">
            <a:extLst>
              <a:ext uri="{FF2B5EF4-FFF2-40B4-BE49-F238E27FC236}">
                <a16:creationId xmlns:a16="http://schemas.microsoft.com/office/drawing/2014/main" id="{0DC741DC-1D12-45D1-8E80-064B616B4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968" y="1393705"/>
            <a:ext cx="4320000" cy="216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36000" rIns="36000" bIns="36000" numCol="2" anchor="t" anchorCtr="0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ja-JP" sz="1200" dirty="0">
              <a:ea typeface="メイリオ" panose="020B0604030504040204" pitchFamily="50" charset="-128"/>
            </a:endParaRPr>
          </a:p>
        </p:txBody>
      </p:sp>
      <p:sp>
        <p:nvSpPr>
          <p:cNvPr id="17416" name="Text Box 40">
            <a:extLst>
              <a:ext uri="{FF2B5EF4-FFF2-40B4-BE49-F238E27FC236}">
                <a16:creationId xmlns:a16="http://schemas.microsoft.com/office/drawing/2014/main" id="{5382CFD7-7813-4E4C-B488-F6A7CAB6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136" y="1393705"/>
            <a:ext cx="4320000" cy="216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36000" rIns="36000" bIns="36000" numCol="2" anchor="t" anchorCtr="0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ja-JP" sz="1200" dirty="0">
              <a:ea typeface="メイリオ" panose="020B0604030504040204" pitchFamily="50" charset="-128"/>
            </a:endParaRPr>
          </a:p>
        </p:txBody>
      </p:sp>
      <p:sp>
        <p:nvSpPr>
          <p:cNvPr id="17418" name="Text Box 39">
            <a:extLst>
              <a:ext uri="{FF2B5EF4-FFF2-40B4-BE49-F238E27FC236}">
                <a16:creationId xmlns:a16="http://schemas.microsoft.com/office/drawing/2014/main" id="{A997A109-CAAE-4020-88F6-8C7D0D1F9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136" y="4307366"/>
            <a:ext cx="4320000" cy="216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36000" rIns="36000" bIns="36000" numCol="2" anchor="t" anchorCtr="0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ja-JP" altLang="en-US" sz="1200" dirty="0">
              <a:ea typeface="メイリオ" panose="020B0604030504040204" pitchFamily="50" charset="-128"/>
            </a:endParaRPr>
          </a:p>
        </p:txBody>
      </p:sp>
      <p:sp>
        <p:nvSpPr>
          <p:cNvPr id="17420" name="Text Box 47">
            <a:extLst>
              <a:ext uri="{FF2B5EF4-FFF2-40B4-BE49-F238E27FC236}">
                <a16:creationId xmlns:a16="http://schemas.microsoft.com/office/drawing/2014/main" id="{3C6FDA36-D2E7-4615-BCD6-4A21C36D9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968" y="746999"/>
            <a:ext cx="432000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強み　</a:t>
            </a:r>
            <a:r>
              <a:rPr lang="en-US" altLang="ja-JP" sz="1400" dirty="0">
                <a:solidFill>
                  <a:schemeClr val="bg1"/>
                </a:solidFill>
                <a:ea typeface="メイリオ" panose="020B0604030504040204" pitchFamily="50" charset="-128"/>
                <a:cs typeface="メイリオ" pitchFamily="50" charset="-128"/>
              </a:rPr>
              <a:t> Strength</a:t>
            </a:r>
            <a:endParaRPr lang="ja-JP" altLang="en-US" sz="1400" b="1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17421" name="Text Box 48">
            <a:extLst>
              <a:ext uri="{FF2B5EF4-FFF2-40B4-BE49-F238E27FC236}">
                <a16:creationId xmlns:a16="http://schemas.microsoft.com/office/drawing/2014/main" id="{4E1C632D-E1F9-4085-8F0B-63F6E349D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136" y="746999"/>
            <a:ext cx="432000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弱み　</a:t>
            </a:r>
            <a:r>
              <a:rPr lang="en-US" altLang="ja-JP" sz="1400" dirty="0">
                <a:solidFill>
                  <a:schemeClr val="bg1"/>
                </a:solidFill>
                <a:ea typeface="メイリオ" panose="020B0604030504040204" pitchFamily="50" charset="-128"/>
                <a:cs typeface="メイリオ" pitchFamily="50" charset="-128"/>
              </a:rPr>
              <a:t> Weakness</a:t>
            </a:r>
            <a:endParaRPr lang="ja-JP" altLang="en-US" sz="1400" b="1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17422" name="Text Box 49">
            <a:extLst>
              <a:ext uri="{FF2B5EF4-FFF2-40B4-BE49-F238E27FC236}">
                <a16:creationId xmlns:a16="http://schemas.microsoft.com/office/drawing/2014/main" id="{7D430E63-08E6-48D0-B0C1-317A4024D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746999"/>
            <a:ext cx="539750" cy="2790013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  <a:ea typeface="メイリオ" panose="020B0604030504040204" pitchFamily="50" charset="-128"/>
              </a:rPr>
              <a:t>内部環境</a:t>
            </a:r>
          </a:p>
        </p:txBody>
      </p:sp>
      <p:sp>
        <p:nvSpPr>
          <p:cNvPr id="17423" name="Text Box 50">
            <a:extLst>
              <a:ext uri="{FF2B5EF4-FFF2-40B4-BE49-F238E27FC236}">
                <a16:creationId xmlns:a16="http://schemas.microsoft.com/office/drawing/2014/main" id="{1A9E78C0-3E27-46C6-8267-405B2272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660660"/>
            <a:ext cx="539750" cy="2806705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  <a:ea typeface="メイリオ" panose="020B0604030504040204" pitchFamily="50" charset="-128"/>
              </a:rPr>
              <a:t>外部環境</a:t>
            </a:r>
          </a:p>
        </p:txBody>
      </p:sp>
      <p:sp>
        <p:nvSpPr>
          <p:cNvPr id="16" name="Text Box 47">
            <a:extLst>
              <a:ext uri="{FF2B5EF4-FFF2-40B4-BE49-F238E27FC236}">
                <a16:creationId xmlns:a16="http://schemas.microsoft.com/office/drawing/2014/main" id="{CFE47946-020C-4D69-AD4F-8B6E8E3DF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968" y="3660661"/>
            <a:ext cx="432000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機会　</a:t>
            </a:r>
            <a:r>
              <a:rPr lang="en-US" altLang="ja-JP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Opportunity</a:t>
            </a:r>
            <a:endParaRPr lang="ja-JP" altLang="en-US" sz="1400" b="1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17" name="Text Box 48">
            <a:extLst>
              <a:ext uri="{FF2B5EF4-FFF2-40B4-BE49-F238E27FC236}">
                <a16:creationId xmlns:a16="http://schemas.microsoft.com/office/drawing/2014/main" id="{03E48DB4-2A30-432B-BFC0-F3154A76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136" y="3660661"/>
            <a:ext cx="432000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脅威　</a:t>
            </a:r>
            <a:r>
              <a:rPr lang="en-US" altLang="ja-JP" sz="1400" dirty="0">
                <a:solidFill>
                  <a:schemeClr val="bg1"/>
                </a:solidFill>
                <a:ea typeface="メイリオ" panose="020B0604030504040204" pitchFamily="50" charset="-128"/>
                <a:cs typeface="メイリオ" pitchFamily="50" charset="-128"/>
              </a:rPr>
              <a:t> Threat</a:t>
            </a:r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SWOT分析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2020-12-13T01:49:39Z</dcterms:modified>
</cp:coreProperties>
</file>