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8" d="100"/>
          <a:sy n="108" d="100"/>
        </p:scale>
        <p:origin x="1374" y="96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B144CBE-6859-476E-ABEB-18A1419595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99AEE3B-7419-4D98-AA4D-F0FF9188ED3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7B9D17B-4C4E-413F-A955-849BF08A2960}" type="datetimeFigureOut">
              <a:rPr lang="ja-JP" altLang="en-US"/>
              <a:pPr>
                <a:defRPr/>
              </a:pPr>
              <a:t>2020/12/13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8A62632-9442-48C2-9EB2-65E17C09FA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6F98FA-1281-4439-9348-B472886315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4855281-8F9C-4C44-8CC3-AB180F39783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AD608A4-1C86-4584-ACEE-993348AA44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F5E276-58B6-4723-A4F1-DFEE8FBE3E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A35BB6-AFF4-482F-B89F-174E995817FA}" type="datetimeFigureOut">
              <a:rPr lang="ja-JP" altLang="en-US"/>
              <a:pPr>
                <a:defRPr/>
              </a:pPr>
              <a:t>2020/12/13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E7F8D283-8F1A-488E-8E56-D8084D4876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B2BDD2FE-69A8-478E-847E-F290966C3A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879D46-25FF-4BD8-B9FF-F56052F07F1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66E833-B3AF-4198-984D-4BB3046FA9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9F39D5B-5157-4537-A153-B72E86F13AF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>
            <a:extLst>
              <a:ext uri="{FF2B5EF4-FFF2-40B4-BE49-F238E27FC236}">
                <a16:creationId xmlns:a16="http://schemas.microsoft.com/office/drawing/2014/main" id="{455CED09-6927-4C3F-8751-D5E925378E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04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73324A29-4B9E-4D46-956C-206E5DD88F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D85E40FB-1D86-46E7-86B5-B97A640A39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1B54D3DB-2577-4975-A58F-08E236DCCB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E37F0130-7AE4-4E25-A176-EF63AD3A277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484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52F1D8B9-88FA-42B4-BF34-DC55FBEB867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F320C120-4A56-456E-8A9E-04E3BC208F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127FD58-9A15-4FC3-ACDD-9A23BE8CE2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59A25DAB-8C32-4FE9-863B-1FDCD8ABD0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5078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52F7A9B3-8825-49FF-9942-4502472F9B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84CBFB76-162B-46F6-8A1B-9E399F4CC3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87E3CD3-00BF-4CEA-ACE1-0E4B7DA4F1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C2ECD6B7-D94D-4E7A-B2CF-57A9AA0EEF6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198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5755EEE-D649-4B9A-B691-1E628E46C989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107B77AF-D271-4BBB-8A3A-F3FE194FCC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83F0F848-463E-4EFA-9051-DAD328F22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FAA9E29F-0C82-4351-94A0-45A56D6B96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749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04BB8C4D-9393-4807-A6FD-EFB294A56638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4735DC1-E79F-4C86-A4F5-D011BF1399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ea typeface="メイリオ" panose="020B0604030504040204" pitchFamily="50" charset="-128"/>
              </a:defRPr>
            </a:lvl1pPr>
          </a:lstStyle>
          <a:p>
            <a:fld id="{DE42D98F-8F93-4785-B809-317565686D8D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EF384ECC-D607-4278-A712-9B9166F09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97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E7172ED5-687E-4AE7-A2C2-15EE56E7C6E2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AAE32E62-D693-42CC-A629-E959427309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5D46EB2-6ADC-4DE3-9A09-D05A924EA2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76219057-28D6-4BFD-A116-3A448FDB1A6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4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A9563E3-529D-4490-8399-809E14425CE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27BE2305-045C-46F1-87A0-EA5BA518B038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C7C32160-1AEB-41E6-A6F2-94A58B099A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750103-EB40-432D-BEB1-526A2E012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12810F1F-CBA2-4D31-8A3D-4AA85C79938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872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>
            <a:extLst>
              <a:ext uri="{FF2B5EF4-FFF2-40B4-BE49-F238E27FC236}">
                <a16:creationId xmlns:a16="http://schemas.microsoft.com/office/drawing/2014/main" id="{C7F3DD48-9711-4F6E-A3E8-C71B6D4DBB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>
            <a:extLst>
              <a:ext uri="{FF2B5EF4-FFF2-40B4-BE49-F238E27FC236}">
                <a16:creationId xmlns:a16="http://schemas.microsoft.com/office/drawing/2014/main" id="{44D82C53-D9B3-4E4D-A0CC-EBC1CC0177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2ECFBDF7-B328-46B1-A331-24E0F7A96C0D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81BA886-42D3-4B1F-8D39-5DE646E490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4C29C1D-1232-45FE-8DAF-0E7CA47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352D3153-380D-4AEB-862A-34D58599B824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39051344-E34A-4404-9B2A-4F121AB118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528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6088A33-E9DB-49D6-85B9-AFE89DFF482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3A5F51F-4478-4228-A6AB-39BC45AB1F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51D6869F-44CA-4DCA-901E-A75BFC48B5B2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3">
            <a:extLst>
              <a:ext uri="{FF2B5EF4-FFF2-40B4-BE49-F238E27FC236}">
                <a16:creationId xmlns:a16="http://schemas.microsoft.com/office/drawing/2014/main" id="{0E99F12F-7813-4418-96DF-81FA6C622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979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BD11935B-E453-4977-B220-0C717BBD64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CAF6AEB3-624C-4B13-B6E8-C669BE4AE8C5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5B736506-D7FA-4C07-9A86-3DC9B0310C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491620C5-CDF8-46F4-AFC4-8C03A9698B9B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C64738-F9D2-4A46-9C64-FD650BE119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1A719FD5-7B5F-4436-893A-93E56E874E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33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CB1AFD5C-D824-43F7-ABDA-CC63643726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E35A3428-9FC2-44ED-9D8D-5D76E3FFD89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897CA7EA-90A0-4D72-8E57-B5B98B886C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B94A85-F4B1-48E0-AE40-C2229AE7BF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ea typeface="メイリオ" panose="020B0604030504040204" pitchFamily="50" charset="-128"/>
              </a:defRPr>
            </a:lvl1pPr>
          </a:lstStyle>
          <a:p>
            <a:fld id="{9F5CFF4C-1C38-45AD-8D38-4A3EDA8D1D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402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1408F76-BFEF-4347-81C2-C90592714A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49366F5E-6FD3-4DF6-847B-A2CA635C0D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B6D924A0-80DC-41BB-9317-E03E1578A0C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8003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ADC6FAA2-949A-4C11-97B8-152EB873B61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555D8675-2F27-4FF3-9B48-15431C6BDC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  <p:sldLayoutId id="2147483866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>
            <a:extLst>
              <a:ext uri="{FF2B5EF4-FFF2-40B4-BE49-F238E27FC236}">
                <a16:creationId xmlns:a16="http://schemas.microsoft.com/office/drawing/2014/main" id="{F1C976F0-1F9C-4FE3-9BA1-07CEB56A1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SWOT</a:t>
            </a:r>
            <a:r>
              <a:rPr lang="ja-JP" altLang="en-US"/>
              <a:t>分析</a:t>
            </a:r>
          </a:p>
        </p:txBody>
      </p:sp>
      <p:sp>
        <p:nvSpPr>
          <p:cNvPr id="25" name="Text Box 34">
            <a:extLst>
              <a:ext uri="{FF2B5EF4-FFF2-40B4-BE49-F238E27FC236}">
                <a16:creationId xmlns:a16="http://schemas.microsoft.com/office/drawing/2014/main" id="{F3E6B58A-FE08-4F1C-A238-19F00ED31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3816350"/>
            <a:ext cx="1366838" cy="287338"/>
          </a:xfrm>
          <a:prstGeom prst="rect">
            <a:avLst/>
          </a:prstGeom>
          <a:solidFill>
            <a:srgbClr val="000099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ja-JP" altLang="en-US" sz="1600" kern="0">
                <a:solidFill>
                  <a:srgbClr val="FFFFFF"/>
                </a:solidFill>
                <a:latin typeface="Arial" charset="0"/>
              </a:rPr>
              <a:t>Ｏｐｐｏｒｔｕｎｉｔｅｓ</a:t>
            </a:r>
          </a:p>
        </p:txBody>
      </p:sp>
      <p:sp>
        <p:nvSpPr>
          <p:cNvPr id="26" name="Text Box 19">
            <a:extLst>
              <a:ext uri="{FF2B5EF4-FFF2-40B4-BE49-F238E27FC236}">
                <a16:creationId xmlns:a16="http://schemas.microsoft.com/office/drawing/2014/main" id="{10189F8B-AE04-4531-9D5F-B4795AD4F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1555750"/>
            <a:ext cx="1366838" cy="287338"/>
          </a:xfrm>
          <a:prstGeom prst="rect">
            <a:avLst/>
          </a:prstGeom>
          <a:solidFill>
            <a:srgbClr val="000099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ja-JP" altLang="en-US" sz="1600" kern="0">
                <a:solidFill>
                  <a:srgbClr val="FFFFFF"/>
                </a:solidFill>
                <a:latin typeface="Arial" charset="0"/>
              </a:rPr>
              <a:t>Ｓｔｒｅｎｇｔｈｓ</a:t>
            </a: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0E100AF9-31B0-48DD-9023-C2264D078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013" y="1554163"/>
            <a:ext cx="3421062" cy="2259012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kumimoji="0" lang="ja-JP" altLang="en-US" sz="4000" kern="0">
              <a:solidFill>
                <a:srgbClr val="969696"/>
              </a:solidFill>
              <a:latin typeface="Arial" charset="0"/>
            </a:endParaRPr>
          </a:p>
        </p:txBody>
      </p:sp>
      <p:sp>
        <p:nvSpPr>
          <p:cNvPr id="33" name="Rectangle 7">
            <a:extLst>
              <a:ext uri="{FF2B5EF4-FFF2-40B4-BE49-F238E27FC236}">
                <a16:creationId xmlns:a16="http://schemas.microsoft.com/office/drawing/2014/main" id="{7243C251-026C-4436-9D0B-19CBBD527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075" y="1554163"/>
            <a:ext cx="3419475" cy="2259012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kumimoji="0" lang="ja-JP" altLang="en-US" sz="4000" kern="0">
              <a:solidFill>
                <a:srgbClr val="969696"/>
              </a:solidFill>
              <a:latin typeface="Arial" charset="0"/>
            </a:endParaRPr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A58DC3FA-5F8E-4715-B5F6-5EDBC3A51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075" y="3789363"/>
            <a:ext cx="3419475" cy="2259012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kumimoji="0" lang="ja-JP" altLang="en-US" sz="4000" kern="0">
              <a:solidFill>
                <a:srgbClr val="969696"/>
              </a:solidFill>
              <a:latin typeface="Arial" charset="0"/>
            </a:endParaRPr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75EE6947-F2CA-41E4-98B5-232FA29AD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013" y="3789363"/>
            <a:ext cx="3421062" cy="2259012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kumimoji="0" lang="ja-JP" altLang="en-US" sz="4000" kern="0">
              <a:solidFill>
                <a:srgbClr val="969696"/>
              </a:solidFill>
              <a:latin typeface="Arial" charset="0"/>
            </a:endParaRPr>
          </a:p>
        </p:txBody>
      </p:sp>
      <p:sp>
        <p:nvSpPr>
          <p:cNvPr id="36" name="Text Box 33">
            <a:extLst>
              <a:ext uri="{FF2B5EF4-FFF2-40B4-BE49-F238E27FC236}">
                <a16:creationId xmlns:a16="http://schemas.microsoft.com/office/drawing/2014/main" id="{F9BCF811-072E-4721-93E4-494C01D89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1555750"/>
            <a:ext cx="1366837" cy="287338"/>
          </a:xfrm>
          <a:prstGeom prst="rect">
            <a:avLst/>
          </a:prstGeom>
          <a:solidFill>
            <a:srgbClr val="000099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ja-JP" altLang="en-US" sz="1600" kern="0">
                <a:solidFill>
                  <a:srgbClr val="FFFFFF"/>
                </a:solidFill>
                <a:latin typeface="Arial" charset="0"/>
              </a:rPr>
              <a:t>Ｗｅａｋｎｅｓｓｅｓ</a:t>
            </a:r>
          </a:p>
        </p:txBody>
      </p:sp>
      <p:sp>
        <p:nvSpPr>
          <p:cNvPr id="37" name="Text Box 35">
            <a:extLst>
              <a:ext uri="{FF2B5EF4-FFF2-40B4-BE49-F238E27FC236}">
                <a16:creationId xmlns:a16="http://schemas.microsoft.com/office/drawing/2014/main" id="{354D0424-A44A-42AC-BCFE-BC6445F9E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0775" y="3816350"/>
            <a:ext cx="1366838" cy="287338"/>
          </a:xfrm>
          <a:prstGeom prst="rect">
            <a:avLst/>
          </a:prstGeom>
          <a:solidFill>
            <a:srgbClr val="000099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ja-JP" altLang="en-US" sz="1600" kern="0">
                <a:solidFill>
                  <a:srgbClr val="FFFFFF"/>
                </a:solidFill>
                <a:latin typeface="Arial" charset="0"/>
              </a:rPr>
              <a:t>Ｔｈｒｅａｔｓ</a:t>
            </a:r>
          </a:p>
        </p:txBody>
      </p:sp>
      <p:sp>
        <p:nvSpPr>
          <p:cNvPr id="15371" name="Text Box 37">
            <a:extLst>
              <a:ext uri="{FF2B5EF4-FFF2-40B4-BE49-F238E27FC236}">
                <a16:creationId xmlns:a16="http://schemas.microsoft.com/office/drawing/2014/main" id="{0FEBF60A-C511-4E26-92BB-2EEAFD499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775" y="1868488"/>
            <a:ext cx="3382963" cy="190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1400">
                <a:solidFill>
                  <a:srgbClr val="969696"/>
                </a:solidFill>
                <a:ea typeface="メイリオ" panose="020B0604030504040204" pitchFamily="50" charset="-128"/>
              </a:rPr>
              <a:t>目標達成の内的貢献を記入</a:t>
            </a:r>
          </a:p>
        </p:txBody>
      </p:sp>
      <p:sp>
        <p:nvSpPr>
          <p:cNvPr id="15372" name="Text Box 38">
            <a:extLst>
              <a:ext uri="{FF2B5EF4-FFF2-40B4-BE49-F238E27FC236}">
                <a16:creationId xmlns:a16="http://schemas.microsoft.com/office/drawing/2014/main" id="{CA58A8A4-C5CC-4FCA-84CB-FF032BF01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4103688"/>
            <a:ext cx="3382963" cy="190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1400">
                <a:solidFill>
                  <a:srgbClr val="969696"/>
                </a:solidFill>
                <a:ea typeface="メイリオ" panose="020B0604030504040204" pitchFamily="50" charset="-128"/>
              </a:rPr>
              <a:t>目標達成の外的貢献を記入</a:t>
            </a:r>
          </a:p>
        </p:txBody>
      </p:sp>
      <p:sp>
        <p:nvSpPr>
          <p:cNvPr id="15373" name="Text Box 39">
            <a:extLst>
              <a:ext uri="{FF2B5EF4-FFF2-40B4-BE49-F238E27FC236}">
                <a16:creationId xmlns:a16="http://schemas.microsoft.com/office/drawing/2014/main" id="{857563BB-11B9-4EDC-A659-F031124FA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0138" y="4103688"/>
            <a:ext cx="3382962" cy="190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1400">
                <a:solidFill>
                  <a:srgbClr val="969696"/>
                </a:solidFill>
                <a:ea typeface="メイリオ" panose="020B0604030504040204" pitchFamily="50" charset="-128"/>
              </a:rPr>
              <a:t>目標達成の外的障害を記入</a:t>
            </a:r>
          </a:p>
        </p:txBody>
      </p:sp>
      <p:sp>
        <p:nvSpPr>
          <p:cNvPr id="15374" name="Text Box 40">
            <a:extLst>
              <a:ext uri="{FF2B5EF4-FFF2-40B4-BE49-F238E27FC236}">
                <a16:creationId xmlns:a16="http://schemas.microsoft.com/office/drawing/2014/main" id="{A26DF9CD-3D76-4DD0-BFB6-3290173AF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550" y="1868488"/>
            <a:ext cx="3382963" cy="190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1400">
                <a:solidFill>
                  <a:srgbClr val="969696"/>
                </a:solidFill>
                <a:ea typeface="メイリオ" panose="020B0604030504040204" pitchFamily="50" charset="-128"/>
              </a:rPr>
              <a:t>目標達成の内的障害を記入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ＭＳ Ｐゴシック</vt:lpstr>
      <vt:lpstr>Arial</vt:lpstr>
      <vt:lpstr>Calibri</vt:lpstr>
      <vt:lpstr>Times New Roman</vt:lpstr>
      <vt:lpstr>Wingdings</vt:lpstr>
      <vt:lpstr>PowerPoint Design</vt:lpstr>
      <vt:lpstr>SWOT分析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2020-12-13T01:48:49Z</dcterms:modified>
</cp:coreProperties>
</file>