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374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B1C18F-ABDB-4F42-99D4-D22E62CD65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53D8DB-81A7-43BD-AE20-EB4C494103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5732E13-75B7-476B-8360-9811FA52443A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BAFF57-6474-452D-8694-6D18E82449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04B1A8-9FD0-441C-84FB-FAB3C02CBA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DE77C0-D71F-47C9-B02A-A67B8B484EC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BE9F7AE-812F-4633-A7F0-EF7AD2983D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990537-6632-4BDE-908E-29385B8F78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B0584F-0F28-4937-9286-5ECE3C0DA283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4659DBA-1F47-458F-B767-4D6DB00DFA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C721F6B1-B6F3-4E4B-80CA-1EC722C52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B9A5BC-BC19-487D-8368-B0EB35C660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159BEB-A516-4F2B-A94F-22E4FFCC0C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DF8772E-A3B7-45F1-A5CF-996E86AA847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AC249158-4C0F-4A89-87E5-DFE211DF43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84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3317821-177C-4AE8-9775-2E16348335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F646B8D-6CF6-43F0-A2BB-90C46E6A65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BD39DC9-2CB8-4394-B91E-57A7516B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C010986-C655-453A-B9A2-9D7A95E110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72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F27B0CA-EC98-457E-BADB-E531FC632A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1C3BFB7-3CF1-45D6-9398-633CF77E3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EAB9021-D486-4AFC-959D-BB36A7314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0CE047C5-2CAB-44AF-8D95-7D0FD3217D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95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D7E1203-F966-4EEE-85CE-7711AB78CD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B7F5C10-62F6-456E-BB40-412646710D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175626-EDD4-43E6-B9CF-B05C9C5D51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A488F07C-2EA1-4693-A593-B119580E9A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376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A531FB3-BD25-4B05-9C41-CCC54B326613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0935352-1096-4997-837C-23EE264A67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DC93405-D317-4144-AC40-D7C6FF8D08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1F8FF057-ED91-4654-811B-0A2FBE53BD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770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470B1DE-6AEC-4891-8784-59536945FA5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1BA66D2-C584-482C-BE27-66780E014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3943D5D7-D497-4962-8256-7BEAE79168B4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B7BD541-F8B3-4432-A0BB-4566E06C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40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800A360-A8A0-446E-8E79-E5F0DEA05F5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57D20EE-998C-4BF2-998D-9CEADAB50D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01C8C5B-8D5A-40B4-87D4-47B586A7E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0F98727B-0AA5-4817-A65B-E37AC69CA0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105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61E51B6-E55F-4F5A-9134-67D547C55B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3FB7448-78E8-4345-BF37-1457BDDA3BAE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4013834-4636-4DD3-91EF-17E126FC7D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8CC22-9FA3-4C8B-A98A-49DD83B459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86D38C37-8340-4C71-A3F5-710250076B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484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86A1936A-698D-4173-95A9-37C4319C2B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3CD0613F-5206-4048-B71B-83B9029676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774153F5-D163-42C4-AB2E-04551DDB035D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3E87760-2CC7-4344-80E3-83D996471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D427F8D-03F7-46E6-B458-5F7D252DA2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221899-E386-455B-8B05-1B54CB8CE04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6F79A2DF-73B1-4AF4-A4DB-A5CA3EB08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55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EEF3B84-6342-48CC-B801-42006BAE84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72C9B60-4868-426C-BBC0-7EE0413674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DF8AA4C3-ACE1-460A-948B-F839DC9C137D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8EC7CF4A-67D9-40B5-84D5-19879FE0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284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F436726-D5DC-4132-9FE8-36D40C6F06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F931F75-69BA-4D45-9A64-C9890AAB3110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E81746CD-6B86-4B90-96DD-F452BF74A1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D7D13841-6588-4A68-B5FC-B63DC2612B3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3820C3-9703-4673-8F69-2D8AEBB4B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5F3F319A-7C0B-497F-8525-319FD0D7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5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5F95C38-2F3C-4B36-8B4B-010F9C8237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270C595-4180-4A4C-814C-6BB237A6C7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FD3D8CF-8088-42A9-B9C9-E42E3642DB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E82BD7-ADED-4BF6-BF11-1F7AA383B7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2F83057D-E2B9-424C-91C0-F4B7887717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17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EE6F62-26F6-4D82-803C-822BCD739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B1B9A13-A00B-4572-B078-30F990961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0A760891-8A07-4C49-99FB-CA864DFAD2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75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DD6DA9-C145-4035-B4C4-F61E2794BE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774B636-49B0-4686-AEAB-7B661CDBA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B892B859-7E44-4186-B3D3-01A72B97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SWOT</a:t>
            </a:r>
            <a:r>
              <a:rPr lang="ja-JP" altLang="en-US"/>
              <a:t>分析</a:t>
            </a: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14B04C44-D31B-4992-BA37-9C4B33555A9C}"/>
              </a:ext>
            </a:extLst>
          </p:cNvPr>
          <p:cNvGraphicFramePr>
            <a:graphicFrameLocks noGrp="1"/>
          </p:cNvGraphicFramePr>
          <p:nvPr/>
        </p:nvGraphicFramePr>
        <p:xfrm>
          <a:off x="1028700" y="1430338"/>
          <a:ext cx="7265988" cy="3816349"/>
        </p:xfrm>
        <a:graphic>
          <a:graphicData uri="http://schemas.openxmlformats.org/drawingml/2006/table">
            <a:tbl>
              <a:tblPr firstRow="1" bandRow="1"/>
              <a:tblGrid>
                <a:gridCol w="81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3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1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好影響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悪影響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5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外部環境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項目を入力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項目を入力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55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内部環境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項目を入力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/>
                        <a:t>項目を入力</a:t>
                      </a:r>
                    </a:p>
                  </a:txBody>
                  <a:tcPr marL="91444" marR="91444" marT="45719" marB="4571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3A5D79F-E509-4EC6-B8BA-BBADE107BB42}"/>
              </a:ext>
            </a:extLst>
          </p:cNvPr>
          <p:cNvSpPr/>
          <p:nvPr/>
        </p:nvSpPr>
        <p:spPr>
          <a:xfrm>
            <a:off x="4540250" y="3248025"/>
            <a:ext cx="655638" cy="374650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Calibri"/>
                <a:ea typeface="ＭＳ Ｐゴシック"/>
              </a:rPr>
              <a:t>機会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FABEF7C-B2C0-4949-85FD-E0AA1F7A32B8}"/>
              </a:ext>
            </a:extLst>
          </p:cNvPr>
          <p:cNvSpPr/>
          <p:nvPr/>
        </p:nvSpPr>
        <p:spPr>
          <a:xfrm>
            <a:off x="5195888" y="3248025"/>
            <a:ext cx="655637" cy="37465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Calibri"/>
                <a:ea typeface="ＭＳ Ｐゴシック"/>
              </a:rPr>
              <a:t>脅威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A3FECB1-F388-413E-83CD-1FBD37879BA8}"/>
              </a:ext>
            </a:extLst>
          </p:cNvPr>
          <p:cNvSpPr/>
          <p:nvPr/>
        </p:nvSpPr>
        <p:spPr>
          <a:xfrm>
            <a:off x="4540250" y="3659188"/>
            <a:ext cx="655638" cy="37465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Calibri"/>
                <a:ea typeface="ＭＳ Ｐゴシック"/>
              </a:rPr>
              <a:t>強み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50F802-9C5A-4370-A7C2-1CEAFBD83FA7}"/>
              </a:ext>
            </a:extLst>
          </p:cNvPr>
          <p:cNvSpPr/>
          <p:nvPr/>
        </p:nvSpPr>
        <p:spPr>
          <a:xfrm>
            <a:off x="5195888" y="3659188"/>
            <a:ext cx="655637" cy="37465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Calibri"/>
                <a:ea typeface="ＭＳ Ｐゴシック"/>
              </a:rPr>
              <a:t>弱み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SWOT分析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2020-12-13T01:48:33Z</dcterms:modified>
</cp:coreProperties>
</file>