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6000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B4B"/>
    <a:srgbClr val="2F75B6"/>
    <a:srgbClr val="67A2D7"/>
    <a:srgbClr val="A9CBE9"/>
    <a:srgbClr val="009DD4"/>
    <a:srgbClr val="009ED5"/>
    <a:srgbClr val="A7E8FF"/>
    <a:srgbClr val="F2F2F2"/>
    <a:srgbClr val="ED7D31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3466" autoAdjust="0"/>
  </p:normalViewPr>
  <p:slideViewPr>
    <p:cSldViewPr snapToGrid="0">
      <p:cViewPr>
        <p:scale>
          <a:sx n="100" d="100"/>
          <a:sy n="100" d="100"/>
        </p:scale>
        <p:origin x="1962" y="318"/>
      </p:cViewPr>
      <p:guideLst>
        <p:guide orient="horz" pos="232"/>
        <p:guide pos="6000"/>
        <p:guide pos="240"/>
        <p:guide orient="horz" pos="4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1" d="100"/>
        <a:sy n="101" d="100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275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髙橋 惠一郎" userId="6dc651a2ad88f5c7" providerId="LiveId" clId="{76FCDB4E-B389-438F-84FB-7D20C7B78ED1}"/>
    <pc:docChg chg="undo custSel addSld delSld modSld">
      <pc:chgData name="髙橋 惠一郎" userId="6dc651a2ad88f5c7" providerId="LiveId" clId="{76FCDB4E-B389-438F-84FB-7D20C7B78ED1}" dt="2020-08-25T00:38:38.873" v="63" actId="1035"/>
      <pc:docMkLst>
        <pc:docMk/>
      </pc:docMkLst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2921415616" sldId="300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1495910396" sldId="306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4225393494" sldId="311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299836949" sldId="312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1249545309" sldId="313"/>
        </pc:sldMkLst>
      </pc:sldChg>
      <pc:sldChg chg="addSp delSp modSp mod">
        <pc:chgData name="髙橋 惠一郎" userId="6dc651a2ad88f5c7" providerId="LiveId" clId="{76FCDB4E-B389-438F-84FB-7D20C7B78ED1}" dt="2020-08-25T00:38:28.523" v="51" actId="1035"/>
        <pc:sldMkLst>
          <pc:docMk/>
          <pc:sldMk cId="808812071" sldId="317"/>
        </pc:sldMkLst>
        <pc:spChg chg="add">
          <ac:chgData name="髙橋 惠一郎" userId="6dc651a2ad88f5c7" providerId="LiveId" clId="{76FCDB4E-B389-438F-84FB-7D20C7B78ED1}" dt="2020-08-24T08:30:04.779" v="28" actId="22"/>
          <ac:spMkLst>
            <pc:docMk/>
            <pc:sldMk cId="808812071" sldId="317"/>
            <ac:spMk id="2" creationId="{623DCADB-36DF-40C9-885D-423F223A0E2B}"/>
          </ac:spMkLst>
        </pc:spChg>
        <pc:spChg chg="mod">
          <ac:chgData name="髙橋 惠一郎" userId="6dc651a2ad88f5c7" providerId="LiveId" clId="{76FCDB4E-B389-438F-84FB-7D20C7B78ED1}" dt="2020-08-24T08:30:22.489" v="30" actId="1036"/>
          <ac:spMkLst>
            <pc:docMk/>
            <pc:sldMk cId="808812071" sldId="317"/>
            <ac:spMk id="5" creationId="{00000000-0000-0000-0000-000000000000}"/>
          </ac:spMkLst>
        </pc:spChg>
        <pc:spChg chg="mod">
          <ac:chgData name="髙橋 惠一郎" userId="6dc651a2ad88f5c7" providerId="LiveId" clId="{76FCDB4E-B389-438F-84FB-7D20C7B78ED1}" dt="2020-08-25T00:38:23.515" v="47" actId="1076"/>
          <ac:spMkLst>
            <pc:docMk/>
            <pc:sldMk cId="808812071" sldId="317"/>
            <ac:spMk id="6" creationId="{00000000-0000-0000-0000-000000000000}"/>
          </ac:spMkLst>
        </pc:spChg>
        <pc:spChg chg="del mod">
          <ac:chgData name="髙橋 惠一郎" userId="6dc651a2ad88f5c7" providerId="LiveId" clId="{76FCDB4E-B389-438F-84FB-7D20C7B78ED1}" dt="2020-08-24T08:30:04.581" v="27" actId="478"/>
          <ac:spMkLst>
            <pc:docMk/>
            <pc:sldMk cId="808812071" sldId="317"/>
            <ac:spMk id="12" creationId="{00000000-0000-0000-0000-000000000000}"/>
          </ac:spMkLst>
        </pc:spChg>
        <pc:picChg chg="mod">
          <ac:chgData name="髙橋 惠一郎" userId="6dc651a2ad88f5c7" providerId="LiveId" clId="{76FCDB4E-B389-438F-84FB-7D20C7B78ED1}" dt="2020-08-24T08:30:22.489" v="30" actId="1036"/>
          <ac:picMkLst>
            <pc:docMk/>
            <pc:sldMk cId="808812071" sldId="317"/>
            <ac:picMk id="13" creationId="{FD4A96E6-08AC-44A7-A348-DE9E22160226}"/>
          </ac:picMkLst>
        </pc:picChg>
        <pc:cxnChg chg="mod">
          <ac:chgData name="髙橋 惠一郎" userId="6dc651a2ad88f5c7" providerId="LiveId" clId="{76FCDB4E-B389-438F-84FB-7D20C7B78ED1}" dt="2020-08-25T00:38:28.523" v="51" actId="1035"/>
          <ac:cxnSpMkLst>
            <pc:docMk/>
            <pc:sldMk cId="808812071" sldId="317"/>
            <ac:cxnSpMk id="3" creationId="{8F6AC89C-20EA-4073-A9FA-3D6A0A4FFB99}"/>
          </ac:cxnSpMkLst>
        </pc:cxnChg>
        <pc:cxnChg chg="mod">
          <ac:chgData name="髙橋 惠一郎" userId="6dc651a2ad88f5c7" providerId="LiveId" clId="{76FCDB4E-B389-438F-84FB-7D20C7B78ED1}" dt="2020-08-25T00:38:28.523" v="51" actId="1035"/>
          <ac:cxnSpMkLst>
            <pc:docMk/>
            <pc:sldMk cId="808812071" sldId="317"/>
            <ac:cxnSpMk id="11" creationId="{B0EBA607-A3EE-46D1-ACC6-046A3F31F277}"/>
          </ac:cxnSpMkLst>
        </pc:cxnChg>
      </pc:sldChg>
      <pc:sldChg chg="addSp delSp modSp mod">
        <pc:chgData name="髙橋 惠一郎" userId="6dc651a2ad88f5c7" providerId="LiveId" clId="{76FCDB4E-B389-438F-84FB-7D20C7B78ED1}" dt="2020-08-25T00:38:32.977" v="57" actId="1035"/>
        <pc:sldMkLst>
          <pc:docMk/>
          <pc:sldMk cId="3020299245" sldId="319"/>
        </pc:sldMkLst>
        <pc:spChg chg="mod">
          <ac:chgData name="髙橋 惠一郎" userId="6dc651a2ad88f5c7" providerId="LiveId" clId="{76FCDB4E-B389-438F-84FB-7D20C7B78ED1}" dt="2020-08-25T00:38:32.977" v="57" actId="1035"/>
          <ac:spMkLst>
            <pc:docMk/>
            <pc:sldMk cId="3020299245" sldId="319"/>
            <ac:spMk id="2" creationId="{31EE3745-FDDB-4F52-B9D1-4BA6CFA54743}"/>
          </ac:spMkLst>
        </pc:spChg>
        <pc:spChg chg="add del mod">
          <ac:chgData name="髙橋 惠一郎" userId="6dc651a2ad88f5c7" providerId="LiveId" clId="{76FCDB4E-B389-438F-84FB-7D20C7B78ED1}" dt="2020-08-24T08:29:57.269" v="24" actId="478"/>
          <ac:spMkLst>
            <pc:docMk/>
            <pc:sldMk cId="3020299245" sldId="319"/>
            <ac:spMk id="3" creationId="{71640150-6E4E-408F-A468-3BA1213BD53D}"/>
          </ac:spMkLst>
        </pc:spChg>
        <pc:spChg chg="add mod">
          <ac:chgData name="髙橋 惠一郎" userId="6dc651a2ad88f5c7" providerId="LiveId" clId="{76FCDB4E-B389-438F-84FB-7D20C7B78ED1}" dt="2020-08-24T08:30:00.920" v="26" actId="207"/>
          <ac:spMkLst>
            <pc:docMk/>
            <pc:sldMk cId="3020299245" sldId="319"/>
            <ac:spMk id="4" creationId="{335044D5-F368-4C66-B368-9251B798776A}"/>
          </ac:spMkLst>
        </pc:spChg>
        <pc:spChg chg="mod">
          <ac:chgData name="髙橋 惠一郎" userId="6dc651a2ad88f5c7" providerId="LiveId" clId="{76FCDB4E-B389-438F-84FB-7D20C7B78ED1}" dt="2020-08-24T08:30:26.002" v="32" actId="1036"/>
          <ac:spMkLst>
            <pc:docMk/>
            <pc:sldMk cId="3020299245" sldId="319"/>
            <ac:spMk id="5" creationId="{00000000-0000-0000-0000-000000000000}"/>
          </ac:spMkLst>
        </pc:spChg>
        <pc:spChg chg="mod">
          <ac:chgData name="髙橋 惠一郎" userId="6dc651a2ad88f5c7" providerId="LiveId" clId="{76FCDB4E-B389-438F-84FB-7D20C7B78ED1}" dt="2020-08-25T00:38:09.160" v="45" actId="1076"/>
          <ac:spMkLst>
            <pc:docMk/>
            <pc:sldMk cId="3020299245" sldId="319"/>
            <ac:spMk id="6" creationId="{00000000-0000-0000-0000-000000000000}"/>
          </ac:spMkLst>
        </pc:spChg>
        <pc:spChg chg="del">
          <ac:chgData name="髙橋 惠一郎" userId="6dc651a2ad88f5c7" providerId="LiveId" clId="{76FCDB4E-B389-438F-84FB-7D20C7B78ED1}" dt="2020-08-24T08:29:23.391" v="11" actId="478"/>
          <ac:spMkLst>
            <pc:docMk/>
            <pc:sldMk cId="3020299245" sldId="319"/>
            <ac:spMk id="12" creationId="{00000000-0000-0000-0000-000000000000}"/>
          </ac:spMkLst>
        </pc:spChg>
        <pc:picChg chg="mod">
          <ac:chgData name="髙橋 惠一郎" userId="6dc651a2ad88f5c7" providerId="LiveId" clId="{76FCDB4E-B389-438F-84FB-7D20C7B78ED1}" dt="2020-08-24T08:30:26.002" v="32" actId="1036"/>
          <ac:picMkLst>
            <pc:docMk/>
            <pc:sldMk cId="3020299245" sldId="319"/>
            <ac:picMk id="13" creationId="{FD4A96E6-08AC-44A7-A348-DE9E22160226}"/>
          </ac:picMkLst>
        </pc:picChg>
      </pc:sldChg>
      <pc:sldChg chg="addSp delSp modSp add del mod">
        <pc:chgData name="髙橋 惠一郎" userId="6dc651a2ad88f5c7" providerId="LiveId" clId="{76FCDB4E-B389-438F-84FB-7D20C7B78ED1}" dt="2020-08-25T00:38:38.873" v="63" actId="1035"/>
        <pc:sldMkLst>
          <pc:docMk/>
          <pc:sldMk cId="3986105238" sldId="320"/>
        </pc:sldMkLst>
        <pc:spChg chg="mod">
          <ac:chgData name="髙橋 惠一郎" userId="6dc651a2ad88f5c7" providerId="LiveId" clId="{76FCDB4E-B389-438F-84FB-7D20C7B78ED1}" dt="2020-08-25T00:38:38.873" v="63" actId="1035"/>
          <ac:spMkLst>
            <pc:docMk/>
            <pc:sldMk cId="3986105238" sldId="320"/>
            <ac:spMk id="2" creationId="{31EE3745-FDDB-4F52-B9D1-4BA6CFA54743}"/>
          </ac:spMkLst>
        </pc:spChg>
        <pc:spChg chg="add mod">
          <ac:chgData name="髙橋 惠一郎" userId="6dc651a2ad88f5c7" providerId="LiveId" clId="{76FCDB4E-B389-438F-84FB-7D20C7B78ED1}" dt="2020-08-24T08:29:52.406" v="22" actId="1035"/>
          <ac:spMkLst>
            <pc:docMk/>
            <pc:sldMk cId="3986105238" sldId="320"/>
            <ac:spMk id="3" creationId="{D7CA4144-134E-42F2-B269-4E73F000A9F3}"/>
          </ac:spMkLst>
        </pc:spChg>
        <pc:spChg chg="mod">
          <ac:chgData name="髙橋 惠一郎" userId="6dc651a2ad88f5c7" providerId="LiveId" clId="{76FCDB4E-B389-438F-84FB-7D20C7B78ED1}" dt="2020-08-24T08:30:29.511" v="34" actId="1036"/>
          <ac:spMkLst>
            <pc:docMk/>
            <pc:sldMk cId="3986105238" sldId="320"/>
            <ac:spMk id="5" creationId="{00000000-0000-0000-0000-000000000000}"/>
          </ac:spMkLst>
        </pc:spChg>
        <pc:spChg chg="mod">
          <ac:chgData name="髙橋 惠一郎" userId="6dc651a2ad88f5c7" providerId="LiveId" clId="{76FCDB4E-B389-438F-84FB-7D20C7B78ED1}" dt="2020-08-25T00:38:14.898" v="46" actId="1076"/>
          <ac:spMkLst>
            <pc:docMk/>
            <pc:sldMk cId="3986105238" sldId="320"/>
            <ac:spMk id="6" creationId="{00000000-0000-0000-0000-000000000000}"/>
          </ac:spMkLst>
        </pc:spChg>
        <pc:spChg chg="del">
          <ac:chgData name="髙橋 惠一郎" userId="6dc651a2ad88f5c7" providerId="LiveId" clId="{76FCDB4E-B389-438F-84FB-7D20C7B78ED1}" dt="2020-08-24T08:29:26.899" v="13" actId="478"/>
          <ac:spMkLst>
            <pc:docMk/>
            <pc:sldMk cId="3986105238" sldId="320"/>
            <ac:spMk id="12" creationId="{00000000-0000-0000-0000-000000000000}"/>
          </ac:spMkLst>
        </pc:spChg>
        <pc:picChg chg="mod">
          <ac:chgData name="髙橋 惠一郎" userId="6dc651a2ad88f5c7" providerId="LiveId" clId="{76FCDB4E-B389-438F-84FB-7D20C7B78ED1}" dt="2020-08-24T08:30:29.511" v="34" actId="1036"/>
          <ac:picMkLst>
            <pc:docMk/>
            <pc:sldMk cId="3986105238" sldId="320"/>
            <ac:picMk id="13" creationId="{FD4A96E6-08AC-44A7-A348-DE9E22160226}"/>
          </ac:picMkLst>
        </pc:picChg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1557798089" sldId="321"/>
        </pc:sldMkLst>
      </pc:sldChg>
      <pc:sldChg chg="add">
        <pc:chgData name="髙橋 惠一郎" userId="6dc651a2ad88f5c7" providerId="LiveId" clId="{76FCDB4E-B389-438F-84FB-7D20C7B78ED1}" dt="2020-08-24T08:32:49.101" v="37"/>
        <pc:sldMkLst>
          <pc:docMk/>
          <pc:sldMk cId="1633899112" sldId="32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46061-9765-42CC-924A-C468EDA1DB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65FC6-909A-4F25-A9A6-2B0805724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546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01575-49FF-4D59-83F1-025AE625CFE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E80CD-1CD6-484B-949A-20602E2E8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0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/>
          <p:nvPr userDrawn="1"/>
        </p:nvSpPr>
        <p:spPr bwMode="auto">
          <a:xfrm>
            <a:off x="5130800" y="3826933"/>
            <a:ext cx="4775200" cy="3064933"/>
          </a:xfrm>
          <a:custGeom>
            <a:avLst/>
            <a:gdLst>
              <a:gd name="connsiteX0" fmla="*/ 0 w 4775200"/>
              <a:gd name="connsiteY0" fmla="*/ 3115733 h 3115733"/>
              <a:gd name="connsiteX1" fmla="*/ 1930400 w 4775200"/>
              <a:gd name="connsiteY1" fmla="*/ 1032933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794933 w 4775200"/>
              <a:gd name="connsiteY1" fmla="*/ 113621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5200" h="3115733">
                <a:moveTo>
                  <a:pt x="0" y="3115733"/>
                </a:moveTo>
                <a:cubicBezTo>
                  <a:pt x="567266" y="2333977"/>
                  <a:pt x="1016000" y="1810433"/>
                  <a:pt x="1930400" y="1101790"/>
                </a:cubicBezTo>
                <a:cubicBezTo>
                  <a:pt x="2844800" y="393147"/>
                  <a:pt x="4207933" y="33041"/>
                  <a:pt x="4775200" y="0"/>
                </a:cubicBezTo>
              </a:path>
            </a:pathLst>
          </a:custGeom>
          <a:noFill/>
          <a:ln w="38100" cap="rnd" cmpd="sng" algn="ctr">
            <a:solidFill>
              <a:srgbClr val="D4D0C8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8"/>
          <p:cNvSpPr/>
          <p:nvPr userDrawn="1"/>
        </p:nvSpPr>
        <p:spPr bwMode="auto">
          <a:xfrm rot="17196775" flipV="1">
            <a:off x="3641130" y="2167613"/>
            <a:ext cx="6147021" cy="4826735"/>
          </a:xfrm>
          <a:custGeom>
            <a:avLst/>
            <a:gdLst>
              <a:gd name="connsiteX0" fmla="*/ 0 w 4775200"/>
              <a:gd name="connsiteY0" fmla="*/ 3115733 h 3115733"/>
              <a:gd name="connsiteX1" fmla="*/ 1930400 w 4775200"/>
              <a:gd name="connsiteY1" fmla="*/ 1032933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794933 w 4775200"/>
              <a:gd name="connsiteY1" fmla="*/ 113621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5200" h="3115733">
                <a:moveTo>
                  <a:pt x="0" y="3115733"/>
                </a:moveTo>
                <a:cubicBezTo>
                  <a:pt x="567266" y="2333977"/>
                  <a:pt x="1016000" y="1810433"/>
                  <a:pt x="1930400" y="1101790"/>
                </a:cubicBezTo>
                <a:cubicBezTo>
                  <a:pt x="2844800" y="393147"/>
                  <a:pt x="4207933" y="33041"/>
                  <a:pt x="4775200" y="0"/>
                </a:cubicBezTo>
              </a:path>
            </a:pathLst>
          </a:custGeom>
          <a:noFill/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45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78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5"/>
          <p:cNvSpPr>
            <a:spLocks noChangeShapeType="1"/>
          </p:cNvSpPr>
          <p:nvPr userDrawn="1"/>
        </p:nvSpPr>
        <p:spPr bwMode="auto">
          <a:xfrm flipV="1">
            <a:off x="0" y="552081"/>
            <a:ext cx="9906000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72F7D96-E2FB-4648-A234-4305D399A8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" t="18820" r="10222" b="22578"/>
          <a:stretch/>
        </p:blipFill>
        <p:spPr>
          <a:xfrm>
            <a:off x="8309116" y="96783"/>
            <a:ext cx="1276099" cy="36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42398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0" y="6606000"/>
            <a:ext cx="9906000" cy="252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9654000" y="6606000"/>
            <a:ext cx="252000" cy="25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3717852" y="6601532"/>
            <a:ext cx="2470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© 2020 PRESENTATION PLANNING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Line 75">
            <a:extLst>
              <a:ext uri="{FF2B5EF4-FFF2-40B4-BE49-F238E27FC236}">
                <a16:creationId xmlns:a16="http://schemas.microsoft.com/office/drawing/2014/main" id="{D98B3A96-A8A3-47DE-AEE0-7A236DCBFB56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552081"/>
            <a:ext cx="9906000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DE8416B-5C0B-4AC4-ABDD-375A3E7FD7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" t="18820" r="10222" b="22578"/>
          <a:stretch/>
        </p:blipFill>
        <p:spPr>
          <a:xfrm>
            <a:off x="8309116" y="96783"/>
            <a:ext cx="1276099" cy="366089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B0D3F6A-7019-48C3-8E17-B4857CDF811A}"/>
              </a:ext>
            </a:extLst>
          </p:cNvPr>
          <p:cNvSpPr txBox="1">
            <a:spLocks/>
          </p:cNvSpPr>
          <p:nvPr userDrawn="1"/>
        </p:nvSpPr>
        <p:spPr>
          <a:xfrm>
            <a:off x="9577060" y="6586142"/>
            <a:ext cx="405880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7B8663F-9F61-40BB-A1AC-266F3A04577B}" type="slidenum">
              <a:rPr kumimoji="1" lang="ja-JP" altLang="en-US" smtClean="0">
                <a:latin typeface="Segoe UI Light" panose="020B0502040204020203" pitchFamily="34" charset="0"/>
                <a:ea typeface="メイリオ" panose="020B0604030504040204" pitchFamily="50" charset="-128"/>
                <a:cs typeface="Segoe UI Light" panose="020B0502040204020203" pitchFamily="34" charset="0"/>
              </a:rPr>
              <a:pPr/>
              <a:t>‹#›</a:t>
            </a:fld>
            <a:endParaRPr kumimoji="1" lang="ja-JP" altLang="en-US" dirty="0">
              <a:latin typeface="Segoe UI Light" panose="020B0502040204020203" pitchFamily="34" charset="0"/>
              <a:ea typeface="メイリオ" panose="020B0604030504040204" pitchFamily="50" charset="-128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08210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5">
            <a:extLst>
              <a:ext uri="{FF2B5EF4-FFF2-40B4-BE49-F238E27FC236}">
                <a16:creationId xmlns:a16="http://schemas.microsoft.com/office/drawing/2014/main" id="{FDC4F1DA-EC3C-4394-9E0A-A856B355B5A1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552081"/>
            <a:ext cx="9906000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7875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00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3" r:id="rId3"/>
    <p:sldLayoutId id="2147483661" r:id="rId4"/>
    <p:sldLayoutId id="2147483664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449477" y="2951945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ネオビズのご提案</a:t>
            </a:r>
          </a:p>
          <a:p>
            <a:pPr algn="ctr"/>
            <a:r>
              <a:rPr kumimoji="1"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～〇〇〇を実現するための</a:t>
            </a:r>
            <a:r>
              <a:rPr kumimoji="1"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××</a:t>
            </a:r>
            <a:r>
              <a:rPr kumimoji="1"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システム～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1EE3745-FDDB-4F52-B9D1-4BA6CFA54743}"/>
              </a:ext>
            </a:extLst>
          </p:cNvPr>
          <p:cNvSpPr/>
          <p:nvPr/>
        </p:nvSpPr>
        <p:spPr>
          <a:xfrm>
            <a:off x="1334339" y="2766099"/>
            <a:ext cx="7237323" cy="1252649"/>
          </a:xfrm>
          <a:prstGeom prst="rect">
            <a:avLst/>
          </a:prstGeom>
          <a:ln w="6032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35044D5-F368-4C66-B368-9251B7987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12" y="338321"/>
            <a:ext cx="3348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株式会社○○○○○○ 御中</a:t>
            </a:r>
            <a:endParaRPr kumimoji="1" lang="zh-TW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 descr="アイコン&#10;&#10;自動的に生成された説明">
            <a:extLst>
              <a:ext uri="{FF2B5EF4-FFF2-40B4-BE49-F238E27FC236}">
                <a16:creationId xmlns:a16="http://schemas.microsoft.com/office/drawing/2014/main" id="{CBCBCE62-DA4C-E127-C0C0-C1FB3740E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271" y="6109432"/>
            <a:ext cx="1964094" cy="57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9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rgbClr val="1E1E1E"/>
      </a:dk1>
      <a:lt1>
        <a:sysClr val="window" lastClr="FFFFFF"/>
      </a:lt1>
      <a:dk2>
        <a:srgbClr val="2F75B6"/>
      </a:dk2>
      <a:lt2>
        <a:srgbClr val="ED7D31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</TotalTime>
  <Words>21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髙橋惠一郎</dc:creator>
  <cp:lastModifiedBy>中村 元治</cp:lastModifiedBy>
  <cp:revision>79</cp:revision>
  <dcterms:created xsi:type="dcterms:W3CDTF">2016-10-10T01:04:22Z</dcterms:created>
  <dcterms:modified xsi:type="dcterms:W3CDTF">2023-09-12T06:02:34Z</dcterms:modified>
</cp:coreProperties>
</file>