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1338" r:id="rId2"/>
  </p:sldIdLst>
  <p:sldSz cx="9906000" cy="6858000" type="A4"/>
  <p:notesSz cx="6669088" cy="9926638"/>
  <p:defaultTextStyle>
    <a:defPPr>
      <a:defRPr lang="ja-JP"/>
    </a:defPPr>
    <a:lvl1pPr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088"/>
    <a:srgbClr val="FFCCCC"/>
    <a:srgbClr val="CCFFCC"/>
    <a:srgbClr val="FFCC99"/>
    <a:srgbClr val="0033CC"/>
    <a:srgbClr val="000066"/>
    <a:srgbClr val="0000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6356" autoAdjust="0"/>
  </p:normalViewPr>
  <p:slideViewPr>
    <p:cSldViewPr>
      <p:cViewPr varScale="1">
        <p:scale>
          <a:sx n="95" d="100"/>
          <a:sy n="95" d="100"/>
        </p:scale>
        <p:origin x="178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CF6358F-C83D-6352-1896-DC90CF8574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B062BF1-F502-DCED-9915-CFD680CA690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828AFE4-66C4-1FB2-04DE-5D07299E332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406DD70-EEC1-BF82-61A4-973BF199AA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fld id="{26DD0557-9605-4DC4-AF2F-13A88C2DE8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DDEE8FB-7BBE-F661-F121-328A68C9617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31461FC-AD0C-DB5B-89E3-DC64557CE3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7F1A3BD-6241-31D4-0449-AD242F818C2C}"/>
              </a:ext>
            </a:extLst>
          </p:cNvPr>
          <p:cNvSpPr>
            <a:spLocks noChangeArrowheads="1"/>
          </p:cNvSpPr>
          <p:nvPr>
            <p:ph type="sldImg" idx="2"/>
          </p:nvPr>
        </p:nvSpPr>
        <p:spPr bwMode="auto">
          <a:xfrm>
            <a:off x="646113" y="746125"/>
            <a:ext cx="5375275" cy="3721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9534B63A-CB1D-BB93-2FBC-96D61C53A91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F5F1722-FEED-8499-D16E-164EB586B76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7A4446D1-31E7-6236-6722-7E2B6A951B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fld id="{7238A18D-0F65-4A39-B0F4-6FB51C64E6A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5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581400"/>
            <a:ext cx="8382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>
            <a:lvl1pPr algn="ctr"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8575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5181600"/>
            <a:ext cx="6934200" cy="990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>
            <a:lvl1pPr algn="ctr">
              <a:defRPr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DD3BA72-29A1-1E1B-0AD3-0B569A60CB8D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0" y="6629400"/>
            <a:ext cx="2057400" cy="2270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spcBef>
                <a:spcPct val="0"/>
              </a:spcBef>
              <a:buFontTx/>
              <a:buNone/>
              <a:defRPr smtClean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E1796C7-F256-C11F-7A30-62506DCED6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48600" y="6629400"/>
            <a:ext cx="2057400" cy="228600"/>
          </a:xfrm>
        </p:spPr>
        <p:txBody>
          <a:bodyPr lIns="92075" tIns="46038" rIns="92075" bIns="46038"/>
          <a:lstStyle>
            <a:lvl1pPr algn="r" fontAlgn="base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D3ED58-ACEF-B19C-D541-EC67D4A2B71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3429000" y="6629400"/>
            <a:ext cx="3048000" cy="228600"/>
          </a:xfrm>
        </p:spPr>
        <p:txBody>
          <a:bodyPr lIns="92075" tIns="46038" rIns="92075" bIns="46038"/>
          <a:lstStyle>
            <a:lvl1pPr algn="ctr" fontAlgn="base">
              <a:defRPr sz="1000" smtClean="0"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2993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0561B8C-0949-52AC-DCA7-0C07E79329A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5A2837-6553-7D85-FAF2-E0AC8093CE7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665DB6A0-A5A2-435A-B02E-9FBD8D95E872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94583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42188" y="141288"/>
            <a:ext cx="2370137" cy="9255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8600" y="141288"/>
            <a:ext cx="6961188" cy="9255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553451-FFA8-1702-6EB5-326E41EBCA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0FCC363-4870-6A97-65FB-4BF9FA63AA1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3511426C-C14A-43E4-8312-788135674A77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18841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45C84D-1191-7909-F355-EA4AF7378C8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0ACF3A-B8F5-2917-89AD-87070488BC7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7A69A9EE-A8CD-454A-8B64-1614D6B16943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21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4B670F0-CA9F-8694-67EF-53A310E899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38F4452-BF10-190A-FE70-4CE05200271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9F47FF2B-527F-43F2-AC02-A58825090CB8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03799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648200" cy="38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685800"/>
            <a:ext cx="4648200" cy="38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844A14-A1E9-8331-347D-CA789747E7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422E64-4ABF-8A16-9450-E14D3198FB0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A58FF01F-C4DC-4FB9-90CF-A75394DDB0EC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11303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013C5EC-03CF-A7BE-7CDF-57DA4CCDE5C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CF3D136-FB10-C152-F4E5-D98B38CB00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BE4666D0-C1B4-4A1E-A516-905BFE1B6E93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74912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0A02B14-BF0E-68A6-807B-E81D1CDA6E6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E3557A8-768C-1A03-9C15-BF8F1A67EFD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8B6D9439-2629-4C89-AFF0-71E18131D5A8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96749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679100C-F38B-2F35-3D65-64FD54BD35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07934FC3-3FF6-3F77-D906-518695DC8C9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26A3EAF6-8F56-48D7-AE70-844F3A26600A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118669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1D75A2-BC3A-746C-A9FD-3DF189A916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F2F6A7-37A2-CA5D-5408-2D929E9FD0A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47BD4E06-1CCF-4EB5-A03D-FC483E74127C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8949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B17983-114A-E453-694B-FC48DB6CFEB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66464F-5CEB-BFF7-180D-8A8CFAC693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3C85E6FF-18ED-4896-B419-4E00819891C7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79471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C Banner">
            <a:extLst>
              <a:ext uri="{FF2B5EF4-FFF2-40B4-BE49-F238E27FC236}">
                <a16:creationId xmlns:a16="http://schemas.microsoft.com/office/drawing/2014/main" id="{834086A8-1405-8F8F-416C-7D267277D4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9642C0D-1490-1C32-61A2-F061A05872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31938" y="141288"/>
            <a:ext cx="8180387" cy="4127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9422B17-EBA4-7DFE-3CDD-662EC71F2B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9448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56517" name="Rectangle 5">
            <a:extLst>
              <a:ext uri="{FF2B5EF4-FFF2-40B4-BE49-F238E27FC236}">
                <a16:creationId xmlns:a16="http://schemas.microsoft.com/office/drawing/2014/main" id="{65B5E8F2-3845-094D-8C8E-86FAA617F3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600" y="6721475"/>
            <a:ext cx="5064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defTabSz="762000" fontAlgn="ctr">
              <a:spcBef>
                <a:spcPct val="0"/>
              </a:spcBef>
              <a:buFontTx/>
              <a:buNone/>
              <a:defRPr sz="900" smtClean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56518" name="Rectangle 6">
            <a:extLst>
              <a:ext uri="{FF2B5EF4-FFF2-40B4-BE49-F238E27FC236}">
                <a16:creationId xmlns:a16="http://schemas.microsoft.com/office/drawing/2014/main" id="{C1405589-3488-0605-6D4F-969C88B840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29163" y="6646863"/>
            <a:ext cx="4492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762000" fontAlgn="ct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- </a:t>
            </a:r>
            <a:fld id="{DC6B6B96-0A09-4A2C-9804-BDE02AAEF857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2pPr>
      <a:lvl3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3pPr>
      <a:lvl4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4pPr>
      <a:lvl5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algn="l" defTabSz="762000" rtl="0" eaLnBrk="0" fontAlgn="ctr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952500" indent="-384175" algn="l" defTabSz="762000" rtl="0" eaLnBrk="0" fontAlgn="ctr" hangingPunct="0">
        <a:spcBef>
          <a:spcPct val="20000"/>
        </a:spcBef>
        <a:spcAft>
          <a:spcPct val="0"/>
        </a:spcAft>
        <a:buSzPct val="85000"/>
        <a:buFont typeface="ＭＳ Ｐゴシック" panose="020B0600070205080204" pitchFamily="50" charset="-128"/>
        <a:buChar char="n"/>
        <a:defRPr kumimoji="1">
          <a:solidFill>
            <a:schemeClr val="tx1"/>
          </a:solidFill>
          <a:latin typeface="+mn-lt"/>
          <a:ea typeface="+mn-ea"/>
        </a:defRPr>
      </a:lvl2pPr>
      <a:lvl3pPr marL="1435100" indent="-292100" algn="l" defTabSz="762000" rtl="0" eaLnBrk="0" fontAlgn="ctr" hangingPunct="0">
        <a:spcBef>
          <a:spcPct val="20000"/>
        </a:spcBef>
        <a:spcAft>
          <a:spcPct val="0"/>
        </a:spcAft>
        <a:buSzPct val="90000"/>
        <a:buChar char="–"/>
        <a:defRPr kumimoji="1">
          <a:solidFill>
            <a:schemeClr val="tx1"/>
          </a:solidFill>
          <a:latin typeface="+mn-lt"/>
          <a:ea typeface="+mn-ea"/>
        </a:defRPr>
      </a:lvl3pPr>
      <a:lvl4pPr marL="1854200" indent="-228600" algn="l" defTabSz="762000" rtl="0" eaLnBrk="0" fontAlgn="ctr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273300" indent="-228600" algn="l" defTabSz="762000" rtl="0" eaLnBrk="0" fontAlgn="ctr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7305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31877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6449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41021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4">
            <a:extLst>
              <a:ext uri="{FF2B5EF4-FFF2-40B4-BE49-F238E27FC236}">
                <a16:creationId xmlns:a16="http://schemas.microsoft.com/office/drawing/2014/main" id="{0C23B4F9-30D4-6481-E562-5FFDDD57A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14600"/>
            <a:ext cx="9906000" cy="914400"/>
          </a:xfrm>
          <a:prstGeom prst="rect">
            <a:avLst/>
          </a:prstGeom>
          <a:solidFill>
            <a:srgbClr val="1D2088"/>
          </a:solidFill>
          <a:ln w="9525">
            <a:solidFill>
              <a:srgbClr val="1D2088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buFontTx/>
              <a:buNone/>
            </a:pPr>
            <a:endParaRPr lang="ja-JP" altLang="ja-JP" b="1"/>
          </a:p>
        </p:txBody>
      </p:sp>
      <p:sp>
        <p:nvSpPr>
          <p:cNvPr id="3075" name="Rectangle 1026">
            <a:extLst>
              <a:ext uri="{FF2B5EF4-FFF2-40B4-BE49-F238E27FC236}">
                <a16:creationId xmlns:a16="http://schemas.microsoft.com/office/drawing/2014/main" id="{E31D2944-4851-FBDF-6CA0-5FF0BA7490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443288" y="2673350"/>
            <a:ext cx="3028950" cy="51911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ja-JP" sz="2800" b="1">
                <a:solidFill>
                  <a:schemeClr val="bg1"/>
                </a:solidFill>
              </a:rPr>
              <a:t>○○○○</a:t>
            </a:r>
            <a:r>
              <a:rPr lang="ja-JP" altLang="en-US" sz="2800" b="1">
                <a:solidFill>
                  <a:schemeClr val="bg1"/>
                </a:solidFill>
              </a:rPr>
              <a:t>配布資料</a:t>
            </a:r>
          </a:p>
        </p:txBody>
      </p:sp>
      <p:sp>
        <p:nvSpPr>
          <p:cNvPr id="3076" name="Text Box 1027">
            <a:extLst>
              <a:ext uri="{FF2B5EF4-FFF2-40B4-BE49-F238E27FC236}">
                <a16:creationId xmlns:a16="http://schemas.microsoft.com/office/drawing/2014/main" id="{8483078D-64D9-D614-F217-6077C1002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900" y="76200"/>
            <a:ext cx="431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ja-JP" altLang="en-US" sz="3600" b="1">
                <a:solidFill>
                  <a:srgbClr val="1D208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Ｃｏｍｐａｎｙ　Ｌｏｇｏ</a:t>
            </a:r>
          </a:p>
        </p:txBody>
      </p:sp>
      <p:sp>
        <p:nvSpPr>
          <p:cNvPr id="3077" name="Text Box 1028">
            <a:extLst>
              <a:ext uri="{FF2B5EF4-FFF2-40B4-BE49-F238E27FC236}">
                <a16:creationId xmlns:a16="http://schemas.microsoft.com/office/drawing/2014/main" id="{6B7CD3F3-E767-76CD-8E9B-39F671FA6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5263"/>
            <a:ext cx="28209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sz="2000" b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株式会社○○○○　御中</a:t>
            </a:r>
          </a:p>
        </p:txBody>
      </p:sp>
      <p:sp>
        <p:nvSpPr>
          <p:cNvPr id="3078" name="Rectangle 1029">
            <a:extLst>
              <a:ext uri="{FF2B5EF4-FFF2-40B4-BE49-F238E27FC236}">
                <a16:creationId xmlns:a16="http://schemas.microsoft.com/office/drawing/2014/main" id="{C3EE3504-EA64-2D61-5075-93F203899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9575" y="6108700"/>
            <a:ext cx="447992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defTabSz="762000" font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52500" indent="111125" defTabSz="762000" fontAlgn="ctr">
              <a:buSzPct val="85000"/>
              <a:buFont typeface="ＭＳ Ｐゴシック" panose="020B0600070205080204" pitchFamily="50" charset="-128"/>
              <a:buChar char="n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435100" indent="228600" defTabSz="762000" fontAlgn="ctr">
              <a:buSzPct val="90000"/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854200" indent="254000" defTabSz="762000" font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73300" indent="215900" defTabSz="762000" font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730500" indent="215900" defTabSz="762000" eaLnBrk="0" fontAlgn="ctr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87700" indent="215900" defTabSz="762000" eaLnBrk="0" fontAlgn="ctr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44900" indent="215900" defTabSz="762000" eaLnBrk="0" fontAlgn="ctr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102100" indent="215900" defTabSz="762000" eaLnBrk="0" fontAlgn="ctr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２０</a:t>
            </a: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××</a:t>
            </a: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年○○月○○日　○○○株式会社</a:t>
            </a:r>
          </a:p>
        </p:txBody>
      </p:sp>
      <p:sp>
        <p:nvSpPr>
          <p:cNvPr id="3079" name="Line 1030">
            <a:extLst>
              <a:ext uri="{FF2B5EF4-FFF2-40B4-BE49-F238E27FC236}">
                <a16:creationId xmlns:a16="http://schemas.microsoft.com/office/drawing/2014/main" id="{F8C20A61-6E05-D644-E874-E534220C3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53200"/>
            <a:ext cx="9915525" cy="0"/>
          </a:xfrm>
          <a:prstGeom prst="line">
            <a:avLst/>
          </a:prstGeom>
          <a:noFill/>
          <a:ln w="76200">
            <a:solidFill>
              <a:srgbClr val="1D20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enturePkg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AccenturePk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AccenturePk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enturePk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Meiryo UI</vt:lpstr>
      <vt:lpstr>メイリオ</vt:lpstr>
      <vt:lpstr>AccenturePkg</vt:lpstr>
      <vt:lpstr>○○○○配布資料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○○○○配布資料</dc:title>
  <dc:subject/>
  <dc:creator>owner</dc:creator>
  <cp:keywords/>
  <dc:description/>
  <cp:lastModifiedBy>中村 元治</cp:lastModifiedBy>
  <cp:revision>111</cp:revision>
  <cp:lastPrinted>2019-08-23T23:47:56Z</cp:lastPrinted>
  <dcterms:created xsi:type="dcterms:W3CDTF">2019-08-23T23:47:56Z</dcterms:created>
  <dcterms:modified xsi:type="dcterms:W3CDTF">2023-09-12T06:06:23Z</dcterms:modified>
  <cp:category/>
  <cp:contentStatus/>
</cp:coreProperties>
</file>