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3" r:id="rId1"/>
  </p:sldMasterIdLst>
  <p:notesMasterIdLst>
    <p:notesMasterId r:id="rId3"/>
  </p:notesMasterIdLst>
  <p:handoutMasterIdLst>
    <p:handoutMasterId r:id="rId4"/>
  </p:handoutMasterIdLst>
  <p:sldIdLst>
    <p:sldId id="1337" r:id="rId2"/>
  </p:sldIdLst>
  <p:sldSz cx="9906000" cy="6858000" type="A4"/>
  <p:notesSz cx="6669088" cy="9926638"/>
  <p:defaultTextStyle>
    <a:defPPr>
      <a:defRPr lang="ja-JP"/>
    </a:defPPr>
    <a:lvl1pPr algn="l" rtl="0" eaLnBrk="0" fontAlgn="base" hangingPunct="0">
      <a:spcBef>
        <a:spcPct val="20000"/>
      </a:spcBef>
      <a:spcAft>
        <a:spcPct val="0"/>
      </a:spcAft>
      <a:buChar char="•"/>
      <a:defRPr kumimoji="1" sz="1400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buChar char="•"/>
      <a:defRPr kumimoji="1" sz="1400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buChar char="•"/>
      <a:defRPr kumimoji="1" sz="1400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buChar char="•"/>
      <a:defRPr kumimoji="1" sz="1400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buChar char="•"/>
      <a:defRPr kumimoji="1" sz="1400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D2088"/>
    <a:srgbClr val="FFCCCC"/>
    <a:srgbClr val="CCFFCC"/>
    <a:srgbClr val="FFCC99"/>
    <a:srgbClr val="0033CC"/>
    <a:srgbClr val="000066"/>
    <a:srgbClr val="000099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4" autoAdjust="0"/>
    <p:restoredTop sz="86356" autoAdjust="0"/>
  </p:normalViewPr>
  <p:slideViewPr>
    <p:cSldViewPr>
      <p:cViewPr varScale="1">
        <p:scale>
          <a:sx n="95" d="100"/>
          <a:sy n="95" d="100"/>
        </p:scale>
        <p:origin x="1782" y="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50414BF-8C16-C2FB-493E-BC3375C2DF0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83" tIns="45991" rIns="91983" bIns="45991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spcBef>
                <a:spcPct val="50000"/>
              </a:spcBef>
              <a:buFontTx/>
              <a:buNone/>
              <a:defRPr sz="12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4ECFD87-67A4-CEA4-0459-AC4FF511CDD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83" tIns="45991" rIns="91983" bIns="45991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spcBef>
                <a:spcPct val="50000"/>
              </a:spcBef>
              <a:buFontTx/>
              <a:buNone/>
              <a:defRPr sz="12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E2F82910-C3EB-EF94-1E2C-E0FA55226CE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83" tIns="45991" rIns="91983" bIns="45991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spcBef>
                <a:spcPct val="50000"/>
              </a:spcBef>
              <a:buFontTx/>
              <a:buNone/>
              <a:defRPr sz="12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9D41A967-CE5B-0654-043C-29828021192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8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83" tIns="45991" rIns="91983" bIns="45991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spcBef>
                <a:spcPct val="50000"/>
              </a:spcBef>
              <a:buFontTx/>
              <a:buNone/>
              <a:defRPr sz="1200">
                <a:solidFill>
                  <a:schemeClr val="tx1"/>
                </a:solidFill>
                <a:latin typeface="ＭＳ Ｐゴシック" panose="020B0600070205080204" pitchFamily="50" charset="-128"/>
              </a:defRPr>
            </a:lvl1pPr>
          </a:lstStyle>
          <a:p>
            <a:fld id="{279F0C37-192B-493E-B949-EEE1DA5DD37A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45A68301-646F-A4BE-22D8-CE580BF049F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83" tIns="45991" rIns="91983" bIns="45991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spcBef>
                <a:spcPct val="50000"/>
              </a:spcBef>
              <a:buFontTx/>
              <a:buNone/>
              <a:defRPr sz="12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EDDEF452-20F9-83FC-14F5-484E66C22A3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83" tIns="45991" rIns="91983" bIns="45991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spcBef>
                <a:spcPct val="50000"/>
              </a:spcBef>
              <a:buFontTx/>
              <a:buNone/>
              <a:defRPr sz="12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B10D1B1A-8973-5C5F-2E70-C0484AD8F95B}"/>
              </a:ext>
            </a:extLst>
          </p:cNvPr>
          <p:cNvSpPr>
            <a:spLocks noChangeArrowheads="1"/>
          </p:cNvSpPr>
          <p:nvPr>
            <p:ph type="sldImg" idx="2"/>
          </p:nvPr>
        </p:nvSpPr>
        <p:spPr bwMode="auto">
          <a:xfrm>
            <a:off x="646113" y="746125"/>
            <a:ext cx="5375275" cy="3721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E282BE44-2DDF-269F-9332-B1FA36181C5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1088" cy="446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83" tIns="45991" rIns="91983" bIns="459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マスターテキストの書式設定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55E8B42A-87E1-68C9-BB91-D54D111F2D3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83" tIns="45991" rIns="91983" bIns="45991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spcBef>
                <a:spcPct val="50000"/>
              </a:spcBef>
              <a:buFontTx/>
              <a:buNone/>
              <a:defRPr sz="1200" smtClean="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F6FF2CFF-132F-CDC3-8C79-E8640DC238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1338"/>
            <a:ext cx="2890838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983" tIns="45991" rIns="91983" bIns="45991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spcBef>
                <a:spcPct val="50000"/>
              </a:spcBef>
              <a:buFontTx/>
              <a:buNone/>
              <a:defRPr sz="1200">
                <a:solidFill>
                  <a:schemeClr val="tx1"/>
                </a:solidFill>
                <a:latin typeface="ＭＳ Ｐゴシック" panose="020B0600070205080204" pitchFamily="50" charset="-128"/>
              </a:defRPr>
            </a:lvl1pPr>
          </a:lstStyle>
          <a:p>
            <a:fld id="{66901CEE-A191-428A-A2D8-B3A1B295D72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754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581400"/>
            <a:ext cx="83820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>
            <a:lvl1pPr algn="ctr"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185754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5181600"/>
            <a:ext cx="6934200" cy="990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1440" tIns="45720" rIns="91440" bIns="45720" anchor="ctr"/>
          <a:lstStyle>
            <a:lvl1pPr algn="ctr">
              <a:defRPr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224AF388-32D2-E372-C786-02CF6FD748B3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0" y="6629400"/>
            <a:ext cx="2057400" cy="227013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defTabSz="762000">
              <a:spcBef>
                <a:spcPct val="0"/>
              </a:spcBef>
              <a:buFontTx/>
              <a:buNone/>
              <a:defRPr smtClean="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687DFCF0-5360-E1B7-24F4-22C7920663A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7848600" y="6629400"/>
            <a:ext cx="2057400" cy="228600"/>
          </a:xfrm>
        </p:spPr>
        <p:txBody>
          <a:bodyPr lIns="92075" tIns="46038" rIns="92075" bIns="46038"/>
          <a:lstStyle>
            <a:lvl1pPr algn="r" fontAlgn="base">
              <a:defRPr sz="1400" smtClean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92B0FE-5159-0316-65AF-4F840D73E028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xfrm>
            <a:off x="3429000" y="6629400"/>
            <a:ext cx="3048000" cy="228600"/>
          </a:xfrm>
        </p:spPr>
        <p:txBody>
          <a:bodyPr lIns="92075" tIns="46038" rIns="92075" bIns="46038"/>
          <a:lstStyle>
            <a:lvl1pPr algn="ctr" fontAlgn="base">
              <a:defRPr sz="1000" smtClean="0"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0898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EBC050F-AB07-7907-3491-576AF7A6BA9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CCA5F1D7-F2EA-AEA6-0050-987DF5A566F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- </a:t>
            </a:r>
            <a:fld id="{604BB48F-9D1C-4C46-B5A2-50EC65BAB682}" type="slidenum">
              <a:rPr lang="en-US" altLang="ja-JP"/>
              <a:pPr/>
              <a:t>‹#›</a:t>
            </a:fld>
            <a:r>
              <a:rPr lang="en-US" altLang="ja-JP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737290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42188" y="141288"/>
            <a:ext cx="2370137" cy="92551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28600" y="141288"/>
            <a:ext cx="6961188" cy="92551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0BC1C14-4D26-1DC7-6653-7E4EFDE8AE2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6111FCF-52AF-657F-2E1D-F9A53D7F135F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- </a:t>
            </a:r>
            <a:fld id="{CAB4C09E-C762-48F9-8DBB-D4479D761D91}" type="slidenum">
              <a:rPr lang="en-US" altLang="ja-JP"/>
              <a:pPr/>
              <a:t>‹#›</a:t>
            </a:fld>
            <a:r>
              <a:rPr lang="en-US" altLang="ja-JP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802498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36D46BA-2467-77E8-E80A-1B19C0284FFF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49D9214-6F89-5E7E-6038-4C025C2D694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- </a:t>
            </a:r>
            <a:fld id="{288C86D6-9823-4A74-82C4-04B217EA1CE4}" type="slidenum">
              <a:rPr lang="en-US" altLang="ja-JP"/>
              <a:pPr/>
              <a:t>‹#›</a:t>
            </a:fld>
            <a:r>
              <a:rPr lang="en-US" altLang="ja-JP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386584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837305A-4E2D-E201-6300-E3D7389500B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FF2C68D-E442-CF9C-F05B-22C7C631B872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- </a:t>
            </a:r>
            <a:fld id="{224307AB-46BC-40AE-A86D-77F775B667BE}" type="slidenum">
              <a:rPr lang="en-US" altLang="ja-JP"/>
              <a:pPr/>
              <a:t>‹#›</a:t>
            </a:fld>
            <a:r>
              <a:rPr lang="en-US" altLang="ja-JP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263214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28600" y="685800"/>
            <a:ext cx="4648200" cy="38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685800"/>
            <a:ext cx="4648200" cy="38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E3763AF-3C69-DF5B-6077-93FA8E8D487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900B42E-703E-7FDE-973C-A7794BD5340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- </a:t>
            </a:r>
            <a:fld id="{A6C18588-B627-458E-A8AC-718F23C5215A}" type="slidenum">
              <a:rPr lang="en-US" altLang="ja-JP"/>
              <a:pPr/>
              <a:t>‹#›</a:t>
            </a:fld>
            <a:r>
              <a:rPr lang="en-US" altLang="ja-JP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023974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9662505-EADD-ECFD-D221-1C286F360438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2AFE6266-71C2-205A-7687-7F321A0BCC0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- </a:t>
            </a:r>
            <a:fld id="{6577548D-DE29-4A03-B8C1-F3F8D171973C}" type="slidenum">
              <a:rPr lang="en-US" altLang="ja-JP"/>
              <a:pPr/>
              <a:t>‹#›</a:t>
            </a:fld>
            <a:r>
              <a:rPr lang="en-US" altLang="ja-JP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577486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C1BEFEA-C6A1-B44C-E992-3C6D0030DFA1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6507057-28C3-A5B3-DC31-425E34FA824E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- </a:t>
            </a:r>
            <a:fld id="{6F2C6725-806A-4642-AA1A-8CBE5AC9CA34}" type="slidenum">
              <a:rPr lang="en-US" altLang="ja-JP"/>
              <a:pPr/>
              <a:t>‹#›</a:t>
            </a:fld>
            <a:r>
              <a:rPr lang="en-US" altLang="ja-JP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347285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B5818A81-2BA5-40F5-4268-AB43BE705E9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8AE36AD7-AF67-5D81-D15E-67A05156614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- </a:t>
            </a:r>
            <a:fld id="{22E7C309-6762-40C8-AC83-AAC84A99F994}" type="slidenum">
              <a:rPr lang="en-US" altLang="ja-JP"/>
              <a:pPr/>
              <a:t>‹#›</a:t>
            </a:fld>
            <a:r>
              <a:rPr lang="en-US" altLang="ja-JP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046878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9A5585-6D83-9380-84FE-E76151249E63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198172D-5C88-513E-8CA5-C2034717CCA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- </a:t>
            </a:r>
            <a:fld id="{5E1F7910-0046-4162-94EA-EE5ED4F2E564}" type="slidenum">
              <a:rPr lang="en-US" altLang="ja-JP"/>
              <a:pPr/>
              <a:t>‹#›</a:t>
            </a:fld>
            <a:r>
              <a:rPr lang="en-US" altLang="ja-JP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656547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AB8057C-3140-EC38-E875-3942A7F49D8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C48FE04-98C4-637A-D8B7-2728F758498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ja-JP"/>
              <a:t>- </a:t>
            </a:r>
            <a:fld id="{62518D7B-AE05-46E1-AAB4-7231BBA77383}" type="slidenum">
              <a:rPr lang="en-US" altLang="ja-JP"/>
              <a:pPr/>
              <a:t>‹#›</a:t>
            </a:fld>
            <a:r>
              <a:rPr lang="en-US" altLang="ja-JP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711885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C Banner">
            <a:extLst>
              <a:ext uri="{FF2B5EF4-FFF2-40B4-BE49-F238E27FC236}">
                <a16:creationId xmlns:a16="http://schemas.microsoft.com/office/drawing/2014/main" id="{EBD911AC-01FB-B139-40CE-681D001BA1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ja-JP" sz="1200">
              <a:solidFill>
                <a:schemeClr val="tx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A5C162D-1DF2-5BB4-1BCF-6DD7C7D44E0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31938" y="141288"/>
            <a:ext cx="8180387" cy="41275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マスタータイトルの書式設定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6E03C76-8637-47DD-F1A5-4757F940FC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5800"/>
            <a:ext cx="9448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856517" name="Rectangle 5">
            <a:extLst>
              <a:ext uri="{FF2B5EF4-FFF2-40B4-BE49-F238E27FC236}">
                <a16:creationId xmlns:a16="http://schemas.microsoft.com/office/drawing/2014/main" id="{7D39C354-1152-562D-4806-4282683620F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72600" y="6721475"/>
            <a:ext cx="506413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r" defTabSz="762000" fontAlgn="ctr">
              <a:spcBef>
                <a:spcPct val="0"/>
              </a:spcBef>
              <a:buFontTx/>
              <a:buNone/>
              <a:defRPr sz="900" smtClean="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56518" name="Rectangle 6">
            <a:extLst>
              <a:ext uri="{FF2B5EF4-FFF2-40B4-BE49-F238E27FC236}">
                <a16:creationId xmlns:a16="http://schemas.microsoft.com/office/drawing/2014/main" id="{782CEA0B-5C99-6B2C-6AE1-6857A72899D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729163" y="6646863"/>
            <a:ext cx="449262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 defTabSz="762000" fontAlgn="ctr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altLang="ja-JP"/>
              <a:t>- </a:t>
            </a:r>
            <a:fld id="{41FD0C41-1321-42A1-A835-8FA290535990}" type="slidenum">
              <a:rPr lang="en-US" altLang="ja-JP"/>
              <a:pPr/>
              <a:t>‹#›</a:t>
            </a:fld>
            <a:r>
              <a:rPr lang="en-US" altLang="ja-JP"/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 ftr="0" dt="0"/>
  <p:txStyles>
    <p:titleStyle>
      <a:lvl1pPr algn="l" defTabSz="762000" rtl="0" eaLnBrk="0" fontAlgn="ctr" hangingPunct="0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latin typeface="+mj-lt"/>
          <a:ea typeface="+mj-ea"/>
          <a:cs typeface="+mj-cs"/>
        </a:defRPr>
      </a:lvl1pPr>
      <a:lvl2pPr algn="l" defTabSz="762000" rtl="0" eaLnBrk="0" fontAlgn="ctr" hangingPunct="0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latin typeface="Arial" charset="0"/>
          <a:ea typeface="ＭＳ Ｐゴシック" charset="-128"/>
        </a:defRPr>
      </a:lvl2pPr>
      <a:lvl3pPr algn="l" defTabSz="762000" rtl="0" eaLnBrk="0" fontAlgn="ctr" hangingPunct="0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latin typeface="Arial" charset="0"/>
          <a:ea typeface="ＭＳ Ｐゴシック" charset="-128"/>
        </a:defRPr>
      </a:lvl3pPr>
      <a:lvl4pPr algn="l" defTabSz="762000" rtl="0" eaLnBrk="0" fontAlgn="ctr" hangingPunct="0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latin typeface="Arial" charset="0"/>
          <a:ea typeface="ＭＳ Ｐゴシック" charset="-128"/>
        </a:defRPr>
      </a:lvl4pPr>
      <a:lvl5pPr algn="l" defTabSz="762000" rtl="0" eaLnBrk="0" fontAlgn="ctr" hangingPunct="0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latin typeface="Arial" charset="0"/>
          <a:ea typeface="ＭＳ Ｐゴシック" charset="-128"/>
        </a:defRPr>
      </a:lvl5pPr>
      <a:lvl6pPr marL="457200" algn="l" defTabSz="762000" rtl="0" fontAlgn="ctr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latin typeface="Arial" charset="0"/>
          <a:ea typeface="ＭＳ Ｐゴシック" charset="-128"/>
        </a:defRPr>
      </a:lvl6pPr>
      <a:lvl7pPr marL="914400" algn="l" defTabSz="762000" rtl="0" fontAlgn="ctr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latin typeface="Arial" charset="0"/>
          <a:ea typeface="ＭＳ Ｐゴシック" charset="-128"/>
        </a:defRPr>
      </a:lvl7pPr>
      <a:lvl8pPr marL="1371600" algn="l" defTabSz="762000" rtl="0" fontAlgn="ctr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latin typeface="Arial" charset="0"/>
          <a:ea typeface="ＭＳ Ｐゴシック" charset="-128"/>
        </a:defRPr>
      </a:lvl8pPr>
      <a:lvl9pPr marL="1828800" algn="l" defTabSz="762000" rtl="0" fontAlgn="ctr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latin typeface="Arial" charset="0"/>
          <a:ea typeface="ＭＳ Ｐゴシック" charset="-128"/>
        </a:defRPr>
      </a:lvl9pPr>
    </p:titleStyle>
    <p:bodyStyle>
      <a:lvl1pPr algn="l" defTabSz="762000" rtl="0" eaLnBrk="0" fontAlgn="ctr" hangingPunct="0">
        <a:spcBef>
          <a:spcPct val="20000"/>
        </a:spcBef>
        <a:spcAft>
          <a:spcPct val="0"/>
        </a:spcAft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952500" indent="-384175" algn="l" defTabSz="762000" rtl="0" eaLnBrk="0" fontAlgn="ctr" hangingPunct="0">
        <a:spcBef>
          <a:spcPct val="20000"/>
        </a:spcBef>
        <a:spcAft>
          <a:spcPct val="0"/>
        </a:spcAft>
        <a:buSzPct val="85000"/>
        <a:buFont typeface="ＭＳ Ｐゴシック" panose="020B0600070205080204" pitchFamily="50" charset="-128"/>
        <a:buChar char="n"/>
        <a:defRPr kumimoji="1">
          <a:solidFill>
            <a:schemeClr val="tx1"/>
          </a:solidFill>
          <a:latin typeface="+mn-lt"/>
          <a:ea typeface="+mn-ea"/>
        </a:defRPr>
      </a:lvl2pPr>
      <a:lvl3pPr marL="1435100" indent="-292100" algn="l" defTabSz="762000" rtl="0" eaLnBrk="0" fontAlgn="ctr" hangingPunct="0">
        <a:spcBef>
          <a:spcPct val="20000"/>
        </a:spcBef>
        <a:spcAft>
          <a:spcPct val="0"/>
        </a:spcAft>
        <a:buSzPct val="90000"/>
        <a:buChar char="–"/>
        <a:defRPr kumimoji="1">
          <a:solidFill>
            <a:schemeClr val="tx1"/>
          </a:solidFill>
          <a:latin typeface="+mn-lt"/>
          <a:ea typeface="+mn-ea"/>
        </a:defRPr>
      </a:lvl3pPr>
      <a:lvl4pPr marL="1854200" indent="-228600" algn="l" defTabSz="762000" rtl="0" eaLnBrk="0" fontAlgn="ctr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4pPr>
      <a:lvl5pPr marL="2273300" indent="-228600" algn="l" defTabSz="762000" rtl="0" eaLnBrk="0" fontAlgn="ctr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5pPr>
      <a:lvl6pPr marL="2730500" indent="-228600" algn="l" defTabSz="762000" rtl="0" fontAlgn="ctr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6pPr>
      <a:lvl7pPr marL="3187700" indent="-228600" algn="l" defTabSz="762000" rtl="0" fontAlgn="ctr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7pPr>
      <a:lvl8pPr marL="3644900" indent="-228600" algn="l" defTabSz="762000" rtl="0" fontAlgn="ctr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8pPr>
      <a:lvl9pPr marL="4102100" indent="-228600" algn="l" defTabSz="762000" rtl="0" fontAlgn="ctr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C Half Banner">
            <a:extLst>
              <a:ext uri="{FF2B5EF4-FFF2-40B4-BE49-F238E27FC236}">
                <a16:creationId xmlns:a16="http://schemas.microsoft.com/office/drawing/2014/main" id="{CD381D17-C45D-F073-32BA-37D943BCAC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904413" cy="3429000"/>
          </a:xfrm>
          <a:prstGeom prst="rect">
            <a:avLst/>
          </a:prstGeom>
          <a:solidFill>
            <a:srgbClr val="1D208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600">
              <a:solidFill>
                <a:schemeClr val="tx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71A91DC6-E7EF-BB52-FE95-AB89470747E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62000" y="3429000"/>
            <a:ext cx="8382000" cy="685800"/>
          </a:xfrm>
          <a:noFill/>
        </p:spPr>
        <p:txBody>
          <a:bodyPr/>
          <a:lstStyle/>
          <a:p>
            <a:pPr eaLnBrk="1" hangingPunct="1"/>
            <a:r>
              <a:rPr lang="en-US" altLang="ja-JP" sz="2800" b="1">
                <a:latin typeface="メイリオ" panose="020B0604030504040204" pitchFamily="50" charset="-128"/>
                <a:ea typeface="メイリオ" panose="020B0604030504040204" pitchFamily="50" charset="-128"/>
              </a:rPr>
              <a:t>○○○○</a:t>
            </a:r>
            <a:r>
              <a:rPr lang="ja-JP" altLang="en-US" sz="2800" b="1">
                <a:latin typeface="メイリオ" panose="020B0604030504040204" pitchFamily="50" charset="-128"/>
                <a:ea typeface="メイリオ" panose="020B0604030504040204" pitchFamily="50" charset="-128"/>
              </a:rPr>
              <a:t>配布資料</a:t>
            </a:r>
          </a:p>
        </p:txBody>
      </p:sp>
      <p:sp>
        <p:nvSpPr>
          <p:cNvPr id="3076" name="Text Box 10">
            <a:extLst>
              <a:ext uri="{FF2B5EF4-FFF2-40B4-BE49-F238E27FC236}">
                <a16:creationId xmlns:a16="http://schemas.microsoft.com/office/drawing/2014/main" id="{A85A36E8-C84F-1F4E-AE77-FE5750F67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438400"/>
            <a:ext cx="43180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/>
          <a:lstStyle>
            <a:lvl1pPr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ja-JP" altLang="en-US" sz="4000" b="1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Ｃｏｍｐａｎｙ　Ｌｏｇｏ</a:t>
            </a:r>
          </a:p>
        </p:txBody>
      </p:sp>
      <p:sp>
        <p:nvSpPr>
          <p:cNvPr id="3077" name="Text Box 11">
            <a:extLst>
              <a:ext uri="{FF2B5EF4-FFF2-40B4-BE49-F238E27FC236}">
                <a16:creationId xmlns:a16="http://schemas.microsoft.com/office/drawing/2014/main" id="{E3EC2079-F721-D4BD-240E-6AB61E840A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20663"/>
            <a:ext cx="2538413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buFontTx/>
              <a:buNone/>
            </a:pPr>
            <a:r>
              <a:rPr lang="ja-JP" altLang="en-US" sz="1800" b="1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株式会社○○○○　御中</a:t>
            </a:r>
          </a:p>
        </p:txBody>
      </p:sp>
      <p:sp>
        <p:nvSpPr>
          <p:cNvPr id="3078" name="Rectangle 12">
            <a:extLst>
              <a:ext uri="{FF2B5EF4-FFF2-40B4-BE49-F238E27FC236}">
                <a16:creationId xmlns:a16="http://schemas.microsoft.com/office/drawing/2014/main" id="{0A8AFEA4-F3EB-ACC4-5F61-3166A67F23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5562600"/>
            <a:ext cx="44577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 defTabSz="762000" font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952500" indent="111125" defTabSz="762000" fontAlgn="ctr">
              <a:buSzPct val="85000"/>
              <a:buFont typeface="ＭＳ Ｐゴシック" panose="020B0600070205080204" pitchFamily="50" charset="-128"/>
              <a:buChar char="n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435100" indent="228600" defTabSz="762000" fontAlgn="ctr">
              <a:buSzPct val="90000"/>
              <a:buChar char="–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854200" indent="254000" defTabSz="762000" font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273300" indent="215900" defTabSz="762000" fontAlgn="ctr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730500" indent="215900" defTabSz="762000" eaLnBrk="0" fontAlgn="ctr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3187700" indent="215900" defTabSz="762000" eaLnBrk="0" fontAlgn="ctr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644900" indent="215900" defTabSz="762000" eaLnBrk="0" fontAlgn="ctr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4102100" indent="215900" defTabSz="762000" eaLnBrk="0" fontAlgn="ctr" hangingPunct="0">
              <a:spcBef>
                <a:spcPct val="20000"/>
              </a:spcBef>
              <a:spcAft>
                <a:spcPct val="0"/>
              </a:spcAft>
              <a:buChar char="•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FontTx/>
              <a:buNone/>
            </a:pPr>
            <a:r>
              <a:rPr lang="ja-JP" altLang="en-US" sz="1800">
                <a:latin typeface="メイリオ" panose="020B0604030504040204" pitchFamily="50" charset="-128"/>
                <a:ea typeface="メイリオ" panose="020B0604030504040204" pitchFamily="50" charset="-128"/>
              </a:rPr>
              <a:t>２０</a:t>
            </a:r>
            <a:r>
              <a:rPr lang="en-US" altLang="ja-JP" sz="1800">
                <a:latin typeface="メイリオ" panose="020B0604030504040204" pitchFamily="50" charset="-128"/>
                <a:ea typeface="メイリオ" panose="020B0604030504040204" pitchFamily="50" charset="-128"/>
              </a:rPr>
              <a:t>××</a:t>
            </a:r>
            <a:r>
              <a:rPr lang="ja-JP" altLang="en-US" sz="1800">
                <a:latin typeface="メイリオ" panose="020B0604030504040204" pitchFamily="50" charset="-128"/>
                <a:ea typeface="メイリオ" panose="020B0604030504040204" pitchFamily="50" charset="-128"/>
              </a:rPr>
              <a:t>年○○月○○日</a:t>
            </a:r>
          </a:p>
          <a:p>
            <a:pPr algn="ctr" eaLnBrk="1" hangingPunct="1">
              <a:buFontTx/>
              <a:buNone/>
            </a:pPr>
            <a:r>
              <a:rPr lang="ja-JP" altLang="en-US" sz="1800">
                <a:latin typeface="メイリオ" panose="020B0604030504040204" pitchFamily="50" charset="-128"/>
                <a:ea typeface="メイリオ" panose="020B0604030504040204" pitchFamily="50" charset="-128"/>
              </a:rPr>
              <a:t>○○○株式会社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centurePkg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FFFF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B9"/>
      </a:accent6>
      <a:hlink>
        <a:srgbClr val="CCCCFF"/>
      </a:hlink>
      <a:folHlink>
        <a:srgbClr val="B2B2B2"/>
      </a:folHlink>
    </a:clrScheme>
    <a:fontScheme name="AccenturePkg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AccenturePkg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enturePk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enturePkg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enturePkg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enturePkg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enturePkg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enturePkg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</Words>
  <Application>Microsoft Office PowerPoint</Application>
  <PresentationFormat>A4 210 x 297 mm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メイリオ</vt:lpstr>
      <vt:lpstr>Meiryo UI</vt:lpstr>
      <vt:lpstr>AccenturePkg</vt:lpstr>
      <vt:lpstr>○○○○配布資料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○○○○配布資料</dc:title>
  <dc:subject/>
  <dc:creator>owner</dc:creator>
  <cp:keywords/>
  <dc:description/>
  <cp:lastModifiedBy>中村 元治</cp:lastModifiedBy>
  <cp:revision>112</cp:revision>
  <cp:lastPrinted>2019-08-23T23:47:56Z</cp:lastPrinted>
  <dcterms:created xsi:type="dcterms:W3CDTF">2019-08-23T23:47:56Z</dcterms:created>
  <dcterms:modified xsi:type="dcterms:W3CDTF">2023-09-12T06:05:43Z</dcterms:modified>
  <cp:category/>
  <cp:contentStatus/>
</cp:coreProperties>
</file>